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0"/>
  </p:notesMasterIdLst>
  <p:handoutMasterIdLst>
    <p:handoutMasterId r:id="rId31"/>
  </p:handoutMasterIdLst>
  <p:sldIdLst>
    <p:sldId id="467" r:id="rId2"/>
    <p:sldId id="357" r:id="rId3"/>
    <p:sldId id="439" r:id="rId4"/>
    <p:sldId id="466" r:id="rId5"/>
    <p:sldId id="440" r:id="rId6"/>
    <p:sldId id="441" r:id="rId7"/>
    <p:sldId id="442" r:id="rId8"/>
    <p:sldId id="443" r:id="rId9"/>
    <p:sldId id="444" r:id="rId10"/>
    <p:sldId id="445" r:id="rId11"/>
    <p:sldId id="446" r:id="rId12"/>
    <p:sldId id="447" r:id="rId13"/>
    <p:sldId id="454" r:id="rId14"/>
    <p:sldId id="448" r:id="rId15"/>
    <p:sldId id="449" r:id="rId16"/>
    <p:sldId id="450" r:id="rId17"/>
    <p:sldId id="451" r:id="rId18"/>
    <p:sldId id="452" r:id="rId19"/>
    <p:sldId id="453" r:id="rId20"/>
    <p:sldId id="465" r:id="rId21"/>
    <p:sldId id="455" r:id="rId22"/>
    <p:sldId id="456" r:id="rId23"/>
    <p:sldId id="457" r:id="rId24"/>
    <p:sldId id="458" r:id="rId25"/>
    <p:sldId id="459" r:id="rId26"/>
    <p:sldId id="464" r:id="rId27"/>
    <p:sldId id="460" r:id="rId28"/>
    <p:sldId id="461" r:id="rId29"/>
  </p:sldIdLst>
  <p:sldSz cx="9144000" cy="5143500" type="screen16x9"/>
  <p:notesSz cx="6761163" cy="9942513"/>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modifyVerifier cryptProviderType="rsaAES" cryptAlgorithmClass="hash" cryptAlgorithmType="typeAny" cryptAlgorithmSid="14" spinCount="100000" saltData="aT6Q4Lu89+J493UT6z0n5g==" hashData="AC1DEqoq87IhaTbrWMM6wPpfDDKd0eJZiYQ0gCrdNHJtDMjvLdQ0ujJtYKCKcQvuoHx7ILtI7hfmKaIdKucmpA=="/>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10E0"/>
    <a:srgbClr val="AB559B"/>
    <a:srgbClr val="005DA2"/>
    <a:srgbClr val="FF6201"/>
    <a:srgbClr val="FA9F86"/>
    <a:srgbClr val="C4C7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深色样式 2 - 强调 1/强调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6E25E649-3F16-4E02-A733-19D2CDBF48F0}" styleName="中度样式 3 - 强调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3" autoAdjust="0"/>
    <p:restoredTop sz="74463" autoAdjust="0"/>
  </p:normalViewPr>
  <p:slideViewPr>
    <p:cSldViewPr snapToGrid="0">
      <p:cViewPr varScale="1">
        <p:scale>
          <a:sx n="126" d="100"/>
          <a:sy n="126" d="100"/>
        </p:scale>
        <p:origin x="91" y="192"/>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notesViewPr>
    <p:cSldViewPr snapToGrid="0">
      <p:cViewPr varScale="1">
        <p:scale>
          <a:sx n="80" d="100"/>
          <a:sy n="80" d="100"/>
        </p:scale>
        <p:origin x="3168" y="10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29837" cy="49885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29761" y="0"/>
            <a:ext cx="2929837" cy="498852"/>
          </a:xfrm>
          <a:prstGeom prst="rect">
            <a:avLst/>
          </a:prstGeom>
        </p:spPr>
        <p:txBody>
          <a:bodyPr vert="horz" lIns="91440" tIns="45720" rIns="91440" bIns="45720" rtlCol="0"/>
          <a:lstStyle>
            <a:lvl1pPr algn="r">
              <a:defRPr sz="1200"/>
            </a:lvl1pPr>
          </a:lstStyle>
          <a:p>
            <a:fld id="{4A79515A-5222-4F01-879C-8A4FDD1B0536}" type="datetimeFigureOut">
              <a:rPr lang="zh-CN" altLang="en-US" smtClean="0"/>
              <a:t>2024/7/5</a:t>
            </a:fld>
            <a:endParaRPr lang="zh-CN" altLang="en-US"/>
          </a:p>
        </p:txBody>
      </p:sp>
      <p:sp>
        <p:nvSpPr>
          <p:cNvPr id="4" name="页脚占位符 3"/>
          <p:cNvSpPr>
            <a:spLocks noGrp="1"/>
          </p:cNvSpPr>
          <p:nvPr>
            <p:ph type="ftr" sz="quarter" idx="2"/>
          </p:nvPr>
        </p:nvSpPr>
        <p:spPr>
          <a:xfrm>
            <a:off x="0" y="9443662"/>
            <a:ext cx="2929837" cy="498851"/>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29761" y="9443662"/>
            <a:ext cx="2929837" cy="498851"/>
          </a:xfrm>
          <a:prstGeom prst="rect">
            <a:avLst/>
          </a:prstGeom>
        </p:spPr>
        <p:txBody>
          <a:bodyPr vert="horz" lIns="91440" tIns="45720" rIns="91440" bIns="45720" rtlCol="0" anchor="b"/>
          <a:lstStyle>
            <a:lvl1pPr algn="r">
              <a:defRPr sz="1200"/>
            </a:lvl1pPr>
          </a:lstStyle>
          <a:p>
            <a:fld id="{878FFAD9-53DE-42F6-98D8-C7F9888970C0}"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29837" cy="49885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29761" y="0"/>
            <a:ext cx="2929837" cy="498852"/>
          </a:xfrm>
          <a:prstGeom prst="rect">
            <a:avLst/>
          </a:prstGeom>
        </p:spPr>
        <p:txBody>
          <a:bodyPr vert="horz" lIns="91440" tIns="45720" rIns="91440" bIns="45720" rtlCol="0"/>
          <a:lstStyle>
            <a:lvl1pPr algn="r">
              <a:defRPr sz="1200"/>
            </a:lvl1pPr>
          </a:lstStyle>
          <a:p>
            <a:fld id="{A09DE9EE-F82A-44FC-9338-200B4E080055}" type="datetimeFigureOut">
              <a:rPr lang="zh-CN" altLang="en-US" smtClean="0"/>
              <a:t>2024/7/5</a:t>
            </a:fld>
            <a:endParaRPr lang="zh-CN" altLang="en-US"/>
          </a:p>
        </p:txBody>
      </p:sp>
      <p:sp>
        <p:nvSpPr>
          <p:cNvPr id="4" name="幻灯片图像占位符 3"/>
          <p:cNvSpPr>
            <a:spLocks noGrp="1" noRot="1" noChangeAspect="1"/>
          </p:cNvSpPr>
          <p:nvPr>
            <p:ph type="sldImg" idx="2"/>
          </p:nvPr>
        </p:nvSpPr>
        <p:spPr>
          <a:xfrm>
            <a:off x="398463" y="1243013"/>
            <a:ext cx="5964237" cy="33559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76117" y="4784835"/>
            <a:ext cx="5408930" cy="3914864"/>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443662"/>
            <a:ext cx="2929837" cy="49885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29761" y="9443662"/>
            <a:ext cx="2929837" cy="498851"/>
          </a:xfrm>
          <a:prstGeom prst="rect">
            <a:avLst/>
          </a:prstGeom>
        </p:spPr>
        <p:txBody>
          <a:bodyPr vert="horz" lIns="91440" tIns="45720" rIns="91440" bIns="45720" rtlCol="0" anchor="b"/>
          <a:lstStyle>
            <a:lvl1pPr algn="r">
              <a:defRPr sz="1200"/>
            </a:lvl1pPr>
          </a:lstStyle>
          <a:p>
            <a:fld id="{C6F8553E-6660-4B95-9869-B2777316F5C2}" type="slidenum">
              <a:rPr lang="zh-CN" altLang="en-US" smtClean="0"/>
              <a:t>‹#›</a:t>
            </a:fld>
            <a:endParaRPr lang="zh-CN" altLang="en-US"/>
          </a:p>
        </p:txBody>
      </p:sp>
    </p:spTree>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两栏内容">
    <p:bg>
      <p:bgPr>
        <a:solidFill>
          <a:schemeClr val="bg1"/>
        </a:solidFill>
        <a:effectLst/>
      </p:bgPr>
    </p:bg>
    <p:spTree>
      <p:nvGrpSpPr>
        <p:cNvPr id="1" name=""/>
        <p:cNvGrpSpPr/>
        <p:nvPr/>
      </p:nvGrpSpPr>
      <p:grpSpPr>
        <a:xfrm>
          <a:off x="0" y="0"/>
          <a:ext cx="0" cy="0"/>
          <a:chOff x="0" y="0"/>
          <a:chExt cx="0" cy="0"/>
        </a:xfrm>
      </p:grpSpPr>
      <p:graphicFrame>
        <p:nvGraphicFramePr>
          <p:cNvPr id="8" name="表格 7"/>
          <p:cNvGraphicFramePr>
            <a:graphicFrameLocks noGrp="1"/>
          </p:cNvGraphicFramePr>
          <p:nvPr userDrawn="1"/>
        </p:nvGraphicFramePr>
        <p:xfrm>
          <a:off x="-2838" y="0"/>
          <a:ext cx="9146830" cy="5143500"/>
        </p:xfrm>
        <a:graphic>
          <a:graphicData uri="http://schemas.openxmlformats.org/drawingml/2006/table">
            <a:tbl>
              <a:tblPr firstRow="1" bandRow="1">
                <a:tableStyleId>{5C22544A-7EE6-4342-B048-85BDC9FD1C3A}</a:tableStyleId>
              </a:tblPr>
              <a:tblGrid>
                <a:gridCol w="415765">
                  <a:extLst>
                    <a:ext uri="{9D8B030D-6E8A-4147-A177-3AD203B41FA5}">
                      <a16:colId xmlns:a16="http://schemas.microsoft.com/office/drawing/2014/main" val="20000"/>
                    </a:ext>
                  </a:extLst>
                </a:gridCol>
                <a:gridCol w="415765">
                  <a:extLst>
                    <a:ext uri="{9D8B030D-6E8A-4147-A177-3AD203B41FA5}">
                      <a16:colId xmlns:a16="http://schemas.microsoft.com/office/drawing/2014/main" val="20001"/>
                    </a:ext>
                  </a:extLst>
                </a:gridCol>
                <a:gridCol w="415765">
                  <a:extLst>
                    <a:ext uri="{9D8B030D-6E8A-4147-A177-3AD203B41FA5}">
                      <a16:colId xmlns:a16="http://schemas.microsoft.com/office/drawing/2014/main" val="20002"/>
                    </a:ext>
                  </a:extLst>
                </a:gridCol>
                <a:gridCol w="415765">
                  <a:extLst>
                    <a:ext uri="{9D8B030D-6E8A-4147-A177-3AD203B41FA5}">
                      <a16:colId xmlns:a16="http://schemas.microsoft.com/office/drawing/2014/main" val="20003"/>
                    </a:ext>
                  </a:extLst>
                </a:gridCol>
                <a:gridCol w="415765">
                  <a:extLst>
                    <a:ext uri="{9D8B030D-6E8A-4147-A177-3AD203B41FA5}">
                      <a16:colId xmlns:a16="http://schemas.microsoft.com/office/drawing/2014/main" val="20004"/>
                    </a:ext>
                  </a:extLst>
                </a:gridCol>
                <a:gridCol w="415765">
                  <a:extLst>
                    <a:ext uri="{9D8B030D-6E8A-4147-A177-3AD203B41FA5}">
                      <a16:colId xmlns:a16="http://schemas.microsoft.com/office/drawing/2014/main" val="20005"/>
                    </a:ext>
                  </a:extLst>
                </a:gridCol>
                <a:gridCol w="415765">
                  <a:extLst>
                    <a:ext uri="{9D8B030D-6E8A-4147-A177-3AD203B41FA5}">
                      <a16:colId xmlns:a16="http://schemas.microsoft.com/office/drawing/2014/main" val="20006"/>
                    </a:ext>
                  </a:extLst>
                </a:gridCol>
                <a:gridCol w="415765">
                  <a:extLst>
                    <a:ext uri="{9D8B030D-6E8A-4147-A177-3AD203B41FA5}">
                      <a16:colId xmlns:a16="http://schemas.microsoft.com/office/drawing/2014/main" val="20007"/>
                    </a:ext>
                  </a:extLst>
                </a:gridCol>
                <a:gridCol w="415765">
                  <a:extLst>
                    <a:ext uri="{9D8B030D-6E8A-4147-A177-3AD203B41FA5}">
                      <a16:colId xmlns:a16="http://schemas.microsoft.com/office/drawing/2014/main" val="20008"/>
                    </a:ext>
                  </a:extLst>
                </a:gridCol>
                <a:gridCol w="415765">
                  <a:extLst>
                    <a:ext uri="{9D8B030D-6E8A-4147-A177-3AD203B41FA5}">
                      <a16:colId xmlns:a16="http://schemas.microsoft.com/office/drawing/2014/main" val="20009"/>
                    </a:ext>
                  </a:extLst>
                </a:gridCol>
                <a:gridCol w="415765">
                  <a:extLst>
                    <a:ext uri="{9D8B030D-6E8A-4147-A177-3AD203B41FA5}">
                      <a16:colId xmlns:a16="http://schemas.microsoft.com/office/drawing/2014/main" val="20010"/>
                    </a:ext>
                  </a:extLst>
                </a:gridCol>
                <a:gridCol w="415765">
                  <a:extLst>
                    <a:ext uri="{9D8B030D-6E8A-4147-A177-3AD203B41FA5}">
                      <a16:colId xmlns:a16="http://schemas.microsoft.com/office/drawing/2014/main" val="20011"/>
                    </a:ext>
                  </a:extLst>
                </a:gridCol>
                <a:gridCol w="415765">
                  <a:extLst>
                    <a:ext uri="{9D8B030D-6E8A-4147-A177-3AD203B41FA5}">
                      <a16:colId xmlns:a16="http://schemas.microsoft.com/office/drawing/2014/main" val="20012"/>
                    </a:ext>
                  </a:extLst>
                </a:gridCol>
                <a:gridCol w="415765">
                  <a:extLst>
                    <a:ext uri="{9D8B030D-6E8A-4147-A177-3AD203B41FA5}">
                      <a16:colId xmlns:a16="http://schemas.microsoft.com/office/drawing/2014/main" val="20013"/>
                    </a:ext>
                  </a:extLst>
                </a:gridCol>
                <a:gridCol w="415765">
                  <a:extLst>
                    <a:ext uri="{9D8B030D-6E8A-4147-A177-3AD203B41FA5}">
                      <a16:colId xmlns:a16="http://schemas.microsoft.com/office/drawing/2014/main" val="20014"/>
                    </a:ext>
                  </a:extLst>
                </a:gridCol>
                <a:gridCol w="415765">
                  <a:extLst>
                    <a:ext uri="{9D8B030D-6E8A-4147-A177-3AD203B41FA5}">
                      <a16:colId xmlns:a16="http://schemas.microsoft.com/office/drawing/2014/main" val="20015"/>
                    </a:ext>
                  </a:extLst>
                </a:gridCol>
                <a:gridCol w="415765">
                  <a:extLst>
                    <a:ext uri="{9D8B030D-6E8A-4147-A177-3AD203B41FA5}">
                      <a16:colId xmlns:a16="http://schemas.microsoft.com/office/drawing/2014/main" val="20016"/>
                    </a:ext>
                  </a:extLst>
                </a:gridCol>
                <a:gridCol w="415765">
                  <a:extLst>
                    <a:ext uri="{9D8B030D-6E8A-4147-A177-3AD203B41FA5}">
                      <a16:colId xmlns:a16="http://schemas.microsoft.com/office/drawing/2014/main" val="20017"/>
                    </a:ext>
                  </a:extLst>
                </a:gridCol>
                <a:gridCol w="415765">
                  <a:extLst>
                    <a:ext uri="{9D8B030D-6E8A-4147-A177-3AD203B41FA5}">
                      <a16:colId xmlns:a16="http://schemas.microsoft.com/office/drawing/2014/main" val="20018"/>
                    </a:ext>
                  </a:extLst>
                </a:gridCol>
                <a:gridCol w="415765">
                  <a:extLst>
                    <a:ext uri="{9D8B030D-6E8A-4147-A177-3AD203B41FA5}">
                      <a16:colId xmlns:a16="http://schemas.microsoft.com/office/drawing/2014/main" val="20019"/>
                    </a:ext>
                  </a:extLst>
                </a:gridCol>
                <a:gridCol w="415765">
                  <a:extLst>
                    <a:ext uri="{9D8B030D-6E8A-4147-A177-3AD203B41FA5}">
                      <a16:colId xmlns:a16="http://schemas.microsoft.com/office/drawing/2014/main" val="20020"/>
                    </a:ext>
                  </a:extLst>
                </a:gridCol>
                <a:gridCol w="415765">
                  <a:extLst>
                    <a:ext uri="{9D8B030D-6E8A-4147-A177-3AD203B41FA5}">
                      <a16:colId xmlns:a16="http://schemas.microsoft.com/office/drawing/2014/main" val="20021"/>
                    </a:ext>
                  </a:extLst>
                </a:gridCol>
              </a:tblGrid>
              <a:tr h="428625">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0"/>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1"/>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2"/>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3"/>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4"/>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5"/>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6"/>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7"/>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8"/>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9"/>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10"/>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11"/>
                  </a:ext>
                </a:extLst>
              </a:tr>
            </a:tbl>
          </a:graphicData>
        </a:graphic>
      </p:graphicFrame>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768096" y="1634727"/>
            <a:ext cx="3566160" cy="617220"/>
          </a:xfrm>
        </p:spPr>
        <p:txBody>
          <a:bodyPr lIns="137160" rIns="137160" anchor="ctr">
            <a:normAutofit/>
          </a:bodyPr>
          <a:lstStyle>
            <a:lvl1pPr marL="0" indent="0">
              <a:spcBef>
                <a:spcPts val="0"/>
              </a:spcBef>
              <a:spcAft>
                <a:spcPts val="0"/>
              </a:spcAft>
              <a:buNone/>
              <a:defRPr sz="1725" b="0" cap="none" baseline="0">
                <a:solidFill>
                  <a:schemeClr val="accent1"/>
                </a:solidFill>
                <a:latin typeface="+mn-lt"/>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4" name="Content Placeholder 3"/>
          <p:cNvSpPr>
            <a:spLocks noGrp="1"/>
          </p:cNvSpPr>
          <p:nvPr>
            <p:ph sz="half" idx="2"/>
          </p:nvPr>
        </p:nvSpPr>
        <p:spPr>
          <a:xfrm>
            <a:off x="768096" y="2225841"/>
            <a:ext cx="3566160" cy="2506179"/>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4493166" y="1634727"/>
            <a:ext cx="3566160" cy="617220"/>
          </a:xfrm>
        </p:spPr>
        <p:txBody>
          <a:bodyPr lIns="137160" rIns="137160" anchor="ctr">
            <a:normAutofit/>
          </a:bodyPr>
          <a:lstStyle>
            <a:lvl1pPr marL="0" indent="0">
              <a:spcBef>
                <a:spcPts val="0"/>
              </a:spcBef>
              <a:spcAft>
                <a:spcPts val="0"/>
              </a:spcAft>
              <a:buNone/>
              <a:defRPr lang="en-US" sz="1725" b="0" kern="1200" cap="none" baseline="0" dirty="0">
                <a:solidFill>
                  <a:schemeClr val="accent1"/>
                </a:solidFill>
                <a:latin typeface="+mn-lt"/>
                <a:ea typeface="+mn-ea"/>
                <a:cs typeface="+mn-cs"/>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marL="0" lvl="0" indent="0" algn="l" defTabSz="685800" rtl="0" eaLnBrk="1" latinLnBrk="0" hangingPunct="1">
              <a:lnSpc>
                <a:spcPct val="90000"/>
              </a:lnSpc>
              <a:spcBef>
                <a:spcPts val="1350"/>
              </a:spcBef>
              <a:buNone/>
            </a:pPr>
            <a:r>
              <a:rPr lang="zh-CN" altLang="en-US"/>
              <a:t>单击此处编辑母版文本样式</a:t>
            </a:r>
          </a:p>
        </p:txBody>
      </p:sp>
      <p:sp>
        <p:nvSpPr>
          <p:cNvPr id="6" name="Content Placeholder 5"/>
          <p:cNvSpPr>
            <a:spLocks noGrp="1"/>
          </p:cNvSpPr>
          <p:nvPr>
            <p:ph sz="quarter" idx="4"/>
          </p:nvPr>
        </p:nvSpPr>
        <p:spPr>
          <a:xfrm>
            <a:off x="4493166" y="2225841"/>
            <a:ext cx="3566160" cy="2506179"/>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5783FDA4-53CF-4C89-A1EC-BB24DABFA69D}" type="slidenum">
              <a:rPr lang="zh-CN" altLang="en-US" smtClean="0"/>
              <a:t>‹#›</a:t>
            </a:fld>
            <a:endParaRPr lang="zh-CN" altLang="en-US"/>
          </a:p>
        </p:txBody>
      </p:sp>
      <p:graphicFrame>
        <p:nvGraphicFramePr>
          <p:cNvPr id="11" name="表格 10"/>
          <p:cNvGraphicFramePr>
            <a:graphicFrameLocks noGrp="1"/>
          </p:cNvGraphicFramePr>
          <p:nvPr userDrawn="1"/>
        </p:nvGraphicFramePr>
        <p:xfrm>
          <a:off x="-2838" y="0"/>
          <a:ext cx="9146830" cy="5143500"/>
        </p:xfrm>
        <a:graphic>
          <a:graphicData uri="http://schemas.openxmlformats.org/drawingml/2006/table">
            <a:tbl>
              <a:tblPr firstRow="1" bandRow="1">
                <a:tableStyleId>{5C22544A-7EE6-4342-B048-85BDC9FD1C3A}</a:tableStyleId>
              </a:tblPr>
              <a:tblGrid>
                <a:gridCol w="415765">
                  <a:extLst>
                    <a:ext uri="{9D8B030D-6E8A-4147-A177-3AD203B41FA5}">
                      <a16:colId xmlns:a16="http://schemas.microsoft.com/office/drawing/2014/main" val="20000"/>
                    </a:ext>
                  </a:extLst>
                </a:gridCol>
                <a:gridCol w="415765">
                  <a:extLst>
                    <a:ext uri="{9D8B030D-6E8A-4147-A177-3AD203B41FA5}">
                      <a16:colId xmlns:a16="http://schemas.microsoft.com/office/drawing/2014/main" val="20001"/>
                    </a:ext>
                  </a:extLst>
                </a:gridCol>
                <a:gridCol w="415765">
                  <a:extLst>
                    <a:ext uri="{9D8B030D-6E8A-4147-A177-3AD203B41FA5}">
                      <a16:colId xmlns:a16="http://schemas.microsoft.com/office/drawing/2014/main" val="20002"/>
                    </a:ext>
                  </a:extLst>
                </a:gridCol>
                <a:gridCol w="415765">
                  <a:extLst>
                    <a:ext uri="{9D8B030D-6E8A-4147-A177-3AD203B41FA5}">
                      <a16:colId xmlns:a16="http://schemas.microsoft.com/office/drawing/2014/main" val="20003"/>
                    </a:ext>
                  </a:extLst>
                </a:gridCol>
                <a:gridCol w="415765">
                  <a:extLst>
                    <a:ext uri="{9D8B030D-6E8A-4147-A177-3AD203B41FA5}">
                      <a16:colId xmlns:a16="http://schemas.microsoft.com/office/drawing/2014/main" val="20004"/>
                    </a:ext>
                  </a:extLst>
                </a:gridCol>
                <a:gridCol w="415765">
                  <a:extLst>
                    <a:ext uri="{9D8B030D-6E8A-4147-A177-3AD203B41FA5}">
                      <a16:colId xmlns:a16="http://schemas.microsoft.com/office/drawing/2014/main" val="20005"/>
                    </a:ext>
                  </a:extLst>
                </a:gridCol>
                <a:gridCol w="415765">
                  <a:extLst>
                    <a:ext uri="{9D8B030D-6E8A-4147-A177-3AD203B41FA5}">
                      <a16:colId xmlns:a16="http://schemas.microsoft.com/office/drawing/2014/main" val="20006"/>
                    </a:ext>
                  </a:extLst>
                </a:gridCol>
                <a:gridCol w="415765">
                  <a:extLst>
                    <a:ext uri="{9D8B030D-6E8A-4147-A177-3AD203B41FA5}">
                      <a16:colId xmlns:a16="http://schemas.microsoft.com/office/drawing/2014/main" val="20007"/>
                    </a:ext>
                  </a:extLst>
                </a:gridCol>
                <a:gridCol w="415765">
                  <a:extLst>
                    <a:ext uri="{9D8B030D-6E8A-4147-A177-3AD203B41FA5}">
                      <a16:colId xmlns:a16="http://schemas.microsoft.com/office/drawing/2014/main" val="20008"/>
                    </a:ext>
                  </a:extLst>
                </a:gridCol>
                <a:gridCol w="415765">
                  <a:extLst>
                    <a:ext uri="{9D8B030D-6E8A-4147-A177-3AD203B41FA5}">
                      <a16:colId xmlns:a16="http://schemas.microsoft.com/office/drawing/2014/main" val="20009"/>
                    </a:ext>
                  </a:extLst>
                </a:gridCol>
                <a:gridCol w="415765">
                  <a:extLst>
                    <a:ext uri="{9D8B030D-6E8A-4147-A177-3AD203B41FA5}">
                      <a16:colId xmlns:a16="http://schemas.microsoft.com/office/drawing/2014/main" val="20010"/>
                    </a:ext>
                  </a:extLst>
                </a:gridCol>
                <a:gridCol w="415765">
                  <a:extLst>
                    <a:ext uri="{9D8B030D-6E8A-4147-A177-3AD203B41FA5}">
                      <a16:colId xmlns:a16="http://schemas.microsoft.com/office/drawing/2014/main" val="20011"/>
                    </a:ext>
                  </a:extLst>
                </a:gridCol>
                <a:gridCol w="415765">
                  <a:extLst>
                    <a:ext uri="{9D8B030D-6E8A-4147-A177-3AD203B41FA5}">
                      <a16:colId xmlns:a16="http://schemas.microsoft.com/office/drawing/2014/main" val="20012"/>
                    </a:ext>
                  </a:extLst>
                </a:gridCol>
                <a:gridCol w="415765">
                  <a:extLst>
                    <a:ext uri="{9D8B030D-6E8A-4147-A177-3AD203B41FA5}">
                      <a16:colId xmlns:a16="http://schemas.microsoft.com/office/drawing/2014/main" val="20013"/>
                    </a:ext>
                  </a:extLst>
                </a:gridCol>
                <a:gridCol w="415765">
                  <a:extLst>
                    <a:ext uri="{9D8B030D-6E8A-4147-A177-3AD203B41FA5}">
                      <a16:colId xmlns:a16="http://schemas.microsoft.com/office/drawing/2014/main" val="20014"/>
                    </a:ext>
                  </a:extLst>
                </a:gridCol>
                <a:gridCol w="415765">
                  <a:extLst>
                    <a:ext uri="{9D8B030D-6E8A-4147-A177-3AD203B41FA5}">
                      <a16:colId xmlns:a16="http://schemas.microsoft.com/office/drawing/2014/main" val="20015"/>
                    </a:ext>
                  </a:extLst>
                </a:gridCol>
                <a:gridCol w="415765">
                  <a:extLst>
                    <a:ext uri="{9D8B030D-6E8A-4147-A177-3AD203B41FA5}">
                      <a16:colId xmlns:a16="http://schemas.microsoft.com/office/drawing/2014/main" val="20016"/>
                    </a:ext>
                  </a:extLst>
                </a:gridCol>
                <a:gridCol w="415765">
                  <a:extLst>
                    <a:ext uri="{9D8B030D-6E8A-4147-A177-3AD203B41FA5}">
                      <a16:colId xmlns:a16="http://schemas.microsoft.com/office/drawing/2014/main" val="20017"/>
                    </a:ext>
                  </a:extLst>
                </a:gridCol>
                <a:gridCol w="415765">
                  <a:extLst>
                    <a:ext uri="{9D8B030D-6E8A-4147-A177-3AD203B41FA5}">
                      <a16:colId xmlns:a16="http://schemas.microsoft.com/office/drawing/2014/main" val="20018"/>
                    </a:ext>
                  </a:extLst>
                </a:gridCol>
                <a:gridCol w="415765">
                  <a:extLst>
                    <a:ext uri="{9D8B030D-6E8A-4147-A177-3AD203B41FA5}">
                      <a16:colId xmlns:a16="http://schemas.microsoft.com/office/drawing/2014/main" val="20019"/>
                    </a:ext>
                  </a:extLst>
                </a:gridCol>
                <a:gridCol w="415765">
                  <a:extLst>
                    <a:ext uri="{9D8B030D-6E8A-4147-A177-3AD203B41FA5}">
                      <a16:colId xmlns:a16="http://schemas.microsoft.com/office/drawing/2014/main" val="20020"/>
                    </a:ext>
                  </a:extLst>
                </a:gridCol>
                <a:gridCol w="415765">
                  <a:extLst>
                    <a:ext uri="{9D8B030D-6E8A-4147-A177-3AD203B41FA5}">
                      <a16:colId xmlns:a16="http://schemas.microsoft.com/office/drawing/2014/main" val="20021"/>
                    </a:ext>
                  </a:extLst>
                </a:gridCol>
              </a:tblGrid>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0"/>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1"/>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2"/>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3"/>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4"/>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5"/>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6"/>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7"/>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8"/>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9"/>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10"/>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11"/>
                  </a:ext>
                </a:extLst>
              </a:tr>
            </a:tbl>
          </a:graphicData>
        </a:graphic>
      </p:graphicFrame>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5783FDA4-53CF-4C89-A1EC-BB24DABFA69D}" type="slidenum">
              <a:rPr lang="zh-CN" altLang="en-US" smtClean="0"/>
              <a:t>‹#›</a:t>
            </a:fld>
            <a:endParaRPr lang="zh-CN" altLang="en-US"/>
          </a:p>
        </p:txBody>
      </p:sp>
      <p:graphicFrame>
        <p:nvGraphicFramePr>
          <p:cNvPr id="6" name="表格 5"/>
          <p:cNvGraphicFramePr>
            <a:graphicFrameLocks noGrp="1"/>
          </p:cNvGraphicFramePr>
          <p:nvPr userDrawn="1"/>
        </p:nvGraphicFramePr>
        <p:xfrm>
          <a:off x="-2838" y="0"/>
          <a:ext cx="9146830" cy="5143500"/>
        </p:xfrm>
        <a:graphic>
          <a:graphicData uri="http://schemas.openxmlformats.org/drawingml/2006/table">
            <a:tbl>
              <a:tblPr firstRow="1" bandRow="1">
                <a:tableStyleId>{5C22544A-7EE6-4342-B048-85BDC9FD1C3A}</a:tableStyleId>
              </a:tblPr>
              <a:tblGrid>
                <a:gridCol w="415765">
                  <a:extLst>
                    <a:ext uri="{9D8B030D-6E8A-4147-A177-3AD203B41FA5}">
                      <a16:colId xmlns:a16="http://schemas.microsoft.com/office/drawing/2014/main" val="20000"/>
                    </a:ext>
                  </a:extLst>
                </a:gridCol>
                <a:gridCol w="415765">
                  <a:extLst>
                    <a:ext uri="{9D8B030D-6E8A-4147-A177-3AD203B41FA5}">
                      <a16:colId xmlns:a16="http://schemas.microsoft.com/office/drawing/2014/main" val="20001"/>
                    </a:ext>
                  </a:extLst>
                </a:gridCol>
                <a:gridCol w="415765">
                  <a:extLst>
                    <a:ext uri="{9D8B030D-6E8A-4147-A177-3AD203B41FA5}">
                      <a16:colId xmlns:a16="http://schemas.microsoft.com/office/drawing/2014/main" val="20002"/>
                    </a:ext>
                  </a:extLst>
                </a:gridCol>
                <a:gridCol w="415765">
                  <a:extLst>
                    <a:ext uri="{9D8B030D-6E8A-4147-A177-3AD203B41FA5}">
                      <a16:colId xmlns:a16="http://schemas.microsoft.com/office/drawing/2014/main" val="20003"/>
                    </a:ext>
                  </a:extLst>
                </a:gridCol>
                <a:gridCol w="415765">
                  <a:extLst>
                    <a:ext uri="{9D8B030D-6E8A-4147-A177-3AD203B41FA5}">
                      <a16:colId xmlns:a16="http://schemas.microsoft.com/office/drawing/2014/main" val="20004"/>
                    </a:ext>
                  </a:extLst>
                </a:gridCol>
                <a:gridCol w="415765">
                  <a:extLst>
                    <a:ext uri="{9D8B030D-6E8A-4147-A177-3AD203B41FA5}">
                      <a16:colId xmlns:a16="http://schemas.microsoft.com/office/drawing/2014/main" val="20005"/>
                    </a:ext>
                  </a:extLst>
                </a:gridCol>
                <a:gridCol w="415765">
                  <a:extLst>
                    <a:ext uri="{9D8B030D-6E8A-4147-A177-3AD203B41FA5}">
                      <a16:colId xmlns:a16="http://schemas.microsoft.com/office/drawing/2014/main" val="20006"/>
                    </a:ext>
                  </a:extLst>
                </a:gridCol>
                <a:gridCol w="415765">
                  <a:extLst>
                    <a:ext uri="{9D8B030D-6E8A-4147-A177-3AD203B41FA5}">
                      <a16:colId xmlns:a16="http://schemas.microsoft.com/office/drawing/2014/main" val="20007"/>
                    </a:ext>
                  </a:extLst>
                </a:gridCol>
                <a:gridCol w="415765">
                  <a:extLst>
                    <a:ext uri="{9D8B030D-6E8A-4147-A177-3AD203B41FA5}">
                      <a16:colId xmlns:a16="http://schemas.microsoft.com/office/drawing/2014/main" val="20008"/>
                    </a:ext>
                  </a:extLst>
                </a:gridCol>
                <a:gridCol w="415765">
                  <a:extLst>
                    <a:ext uri="{9D8B030D-6E8A-4147-A177-3AD203B41FA5}">
                      <a16:colId xmlns:a16="http://schemas.microsoft.com/office/drawing/2014/main" val="20009"/>
                    </a:ext>
                  </a:extLst>
                </a:gridCol>
                <a:gridCol w="415765">
                  <a:extLst>
                    <a:ext uri="{9D8B030D-6E8A-4147-A177-3AD203B41FA5}">
                      <a16:colId xmlns:a16="http://schemas.microsoft.com/office/drawing/2014/main" val="20010"/>
                    </a:ext>
                  </a:extLst>
                </a:gridCol>
                <a:gridCol w="415765">
                  <a:extLst>
                    <a:ext uri="{9D8B030D-6E8A-4147-A177-3AD203B41FA5}">
                      <a16:colId xmlns:a16="http://schemas.microsoft.com/office/drawing/2014/main" val="20011"/>
                    </a:ext>
                  </a:extLst>
                </a:gridCol>
                <a:gridCol w="415765">
                  <a:extLst>
                    <a:ext uri="{9D8B030D-6E8A-4147-A177-3AD203B41FA5}">
                      <a16:colId xmlns:a16="http://schemas.microsoft.com/office/drawing/2014/main" val="20012"/>
                    </a:ext>
                  </a:extLst>
                </a:gridCol>
                <a:gridCol w="415765">
                  <a:extLst>
                    <a:ext uri="{9D8B030D-6E8A-4147-A177-3AD203B41FA5}">
                      <a16:colId xmlns:a16="http://schemas.microsoft.com/office/drawing/2014/main" val="20013"/>
                    </a:ext>
                  </a:extLst>
                </a:gridCol>
                <a:gridCol w="415765">
                  <a:extLst>
                    <a:ext uri="{9D8B030D-6E8A-4147-A177-3AD203B41FA5}">
                      <a16:colId xmlns:a16="http://schemas.microsoft.com/office/drawing/2014/main" val="20014"/>
                    </a:ext>
                  </a:extLst>
                </a:gridCol>
                <a:gridCol w="415765">
                  <a:extLst>
                    <a:ext uri="{9D8B030D-6E8A-4147-A177-3AD203B41FA5}">
                      <a16:colId xmlns:a16="http://schemas.microsoft.com/office/drawing/2014/main" val="20015"/>
                    </a:ext>
                  </a:extLst>
                </a:gridCol>
                <a:gridCol w="415765">
                  <a:extLst>
                    <a:ext uri="{9D8B030D-6E8A-4147-A177-3AD203B41FA5}">
                      <a16:colId xmlns:a16="http://schemas.microsoft.com/office/drawing/2014/main" val="20016"/>
                    </a:ext>
                  </a:extLst>
                </a:gridCol>
                <a:gridCol w="415765">
                  <a:extLst>
                    <a:ext uri="{9D8B030D-6E8A-4147-A177-3AD203B41FA5}">
                      <a16:colId xmlns:a16="http://schemas.microsoft.com/office/drawing/2014/main" val="20017"/>
                    </a:ext>
                  </a:extLst>
                </a:gridCol>
                <a:gridCol w="415765">
                  <a:extLst>
                    <a:ext uri="{9D8B030D-6E8A-4147-A177-3AD203B41FA5}">
                      <a16:colId xmlns:a16="http://schemas.microsoft.com/office/drawing/2014/main" val="20018"/>
                    </a:ext>
                  </a:extLst>
                </a:gridCol>
                <a:gridCol w="415765">
                  <a:extLst>
                    <a:ext uri="{9D8B030D-6E8A-4147-A177-3AD203B41FA5}">
                      <a16:colId xmlns:a16="http://schemas.microsoft.com/office/drawing/2014/main" val="20019"/>
                    </a:ext>
                  </a:extLst>
                </a:gridCol>
                <a:gridCol w="415765">
                  <a:extLst>
                    <a:ext uri="{9D8B030D-6E8A-4147-A177-3AD203B41FA5}">
                      <a16:colId xmlns:a16="http://schemas.microsoft.com/office/drawing/2014/main" val="20020"/>
                    </a:ext>
                  </a:extLst>
                </a:gridCol>
                <a:gridCol w="415765">
                  <a:extLst>
                    <a:ext uri="{9D8B030D-6E8A-4147-A177-3AD203B41FA5}">
                      <a16:colId xmlns:a16="http://schemas.microsoft.com/office/drawing/2014/main" val="20021"/>
                    </a:ext>
                  </a:extLst>
                </a:gridCol>
              </a:tblGrid>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0"/>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1"/>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2"/>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3"/>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4"/>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5"/>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6"/>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7"/>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8"/>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9"/>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10"/>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11"/>
                  </a:ext>
                </a:extLst>
              </a:tr>
            </a:tbl>
          </a:graphicData>
        </a:graphic>
      </p:graphicFrame>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bg>
      <p:bgPr>
        <a:solidFill>
          <a:schemeClr val="bg1"/>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5783FDA4-53CF-4C89-A1EC-BB24DABFA69D}" type="slidenum">
              <a:rPr lang="zh-CN" altLang="en-US" smtClean="0"/>
              <a:t>‹#›</a:t>
            </a:fld>
            <a:endParaRPr lang="zh-CN" altLang="en-US"/>
          </a:p>
        </p:txBody>
      </p:sp>
      <p:sp>
        <p:nvSpPr>
          <p:cNvPr id="8" name="矩形 7"/>
          <p:cNvSpPr/>
          <p:nvPr userDrawn="1"/>
        </p:nvSpPr>
        <p:spPr>
          <a:xfrm>
            <a:off x="0" y="0"/>
            <a:ext cx="9144000" cy="49291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0" fontAlgn="base" latinLnBrk="0" hangingPunct="0">
              <a:lnSpc>
                <a:spcPct val="100000"/>
              </a:lnSpc>
              <a:spcBef>
                <a:spcPct val="0"/>
              </a:spcBef>
              <a:spcAft>
                <a:spcPct val="0"/>
              </a:spcAft>
              <a:buClrTx/>
              <a:buSzTx/>
              <a:buFontTx/>
              <a:buNone/>
              <a:defRPr/>
            </a:pPr>
            <a:endParaRPr kumimoji="0" lang="zh-CN" altLang="en-US" sz="1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pic>
        <p:nvPicPr>
          <p:cNvPr id="9" name="图片 8"/>
          <p:cNvPicPr>
            <a:picLocks noChangeAspect="1"/>
          </p:cNvPicPr>
          <p:nvPr userDrawn="1"/>
        </p:nvPicPr>
        <p:blipFill>
          <a:blip r:embed="rId2"/>
          <a:stretch>
            <a:fillRect/>
          </a:stretch>
        </p:blipFill>
        <p:spPr>
          <a:xfrm>
            <a:off x="9525" y="0"/>
            <a:ext cx="776288" cy="1207294"/>
          </a:xfrm>
          <a:prstGeom prst="rect">
            <a:avLst/>
          </a:prstGeom>
          <a:noFill/>
          <a:ln w="9525">
            <a:noFill/>
          </a:ln>
        </p:spPr>
      </p:pic>
      <p:pic>
        <p:nvPicPr>
          <p:cNvPr id="10" name="内容占位符 4"/>
          <p:cNvPicPr>
            <a:picLocks noChangeAspect="1"/>
          </p:cNvPicPr>
          <p:nvPr userDrawn="1"/>
        </p:nvPicPr>
        <p:blipFill>
          <a:blip r:embed="rId3"/>
          <a:stretch>
            <a:fillRect/>
          </a:stretch>
        </p:blipFill>
        <p:spPr>
          <a:xfrm>
            <a:off x="6972305" y="60325"/>
            <a:ext cx="2036762" cy="382588"/>
          </a:xfrm>
          <a:prstGeom prst="rect">
            <a:avLst/>
          </a:prstGeom>
          <a:noFill/>
          <a:ln w="9525">
            <a:noFill/>
          </a:ln>
        </p:spPr>
      </p:pic>
      <p:sp>
        <p:nvSpPr>
          <p:cNvPr id="11" name="Title 1"/>
          <p:cNvSpPr>
            <a:spLocks noGrp="1"/>
          </p:cNvSpPr>
          <p:nvPr>
            <p:ph type="title"/>
          </p:nvPr>
        </p:nvSpPr>
        <p:spPr>
          <a:xfrm>
            <a:off x="900115" y="1"/>
            <a:ext cx="5957888" cy="492918"/>
          </a:xfrm>
        </p:spPr>
        <p:txBody>
          <a:bodyPr>
            <a:normAutofit/>
          </a:bodyPr>
          <a:lstStyle>
            <a:lvl1pPr>
              <a:defRPr sz="2400" b="1" spc="300">
                <a:solidFill>
                  <a:schemeClr val="bg1"/>
                </a:solidFill>
                <a:latin typeface="微软雅黑" panose="020B0503020204020204" pitchFamily="34" charset="-122"/>
                <a:ea typeface="微软雅黑" panose="020B0503020204020204" pitchFamily="34" charset="-122"/>
              </a:defRPr>
            </a:lvl1pPr>
          </a:lstStyle>
          <a:p>
            <a:r>
              <a:rPr lang="zh-CN" altLang="en-US" noProof="1"/>
              <a:t>单击此处编辑母版标题样式</a:t>
            </a:r>
            <a:endParaRPr lang="en-US" noProof="1"/>
          </a:p>
        </p:txBody>
      </p:sp>
      <p:graphicFrame>
        <p:nvGraphicFramePr>
          <p:cNvPr id="12" name="表格 11"/>
          <p:cNvGraphicFramePr>
            <a:graphicFrameLocks noGrp="1"/>
          </p:cNvGraphicFramePr>
          <p:nvPr userDrawn="1">
            <p:extLst>
              <p:ext uri="{D42A27DB-BD31-4B8C-83A1-F6EECF244321}">
                <p14:modId xmlns:p14="http://schemas.microsoft.com/office/powerpoint/2010/main" val="786342025"/>
              </p:ext>
            </p:extLst>
          </p:nvPr>
        </p:nvGraphicFramePr>
        <p:xfrm>
          <a:off x="-2830" y="666573"/>
          <a:ext cx="9146830" cy="5143500"/>
        </p:xfrm>
        <a:graphic>
          <a:graphicData uri="http://schemas.openxmlformats.org/drawingml/2006/table">
            <a:tbl>
              <a:tblPr firstRow="1" bandRow="1">
                <a:tableStyleId>{5C22544A-7EE6-4342-B048-85BDC9FD1C3A}</a:tableStyleId>
              </a:tblPr>
              <a:tblGrid>
                <a:gridCol w="415765">
                  <a:extLst>
                    <a:ext uri="{9D8B030D-6E8A-4147-A177-3AD203B41FA5}">
                      <a16:colId xmlns:a16="http://schemas.microsoft.com/office/drawing/2014/main" val="20000"/>
                    </a:ext>
                  </a:extLst>
                </a:gridCol>
                <a:gridCol w="415765">
                  <a:extLst>
                    <a:ext uri="{9D8B030D-6E8A-4147-A177-3AD203B41FA5}">
                      <a16:colId xmlns:a16="http://schemas.microsoft.com/office/drawing/2014/main" val="20001"/>
                    </a:ext>
                  </a:extLst>
                </a:gridCol>
                <a:gridCol w="415765">
                  <a:extLst>
                    <a:ext uri="{9D8B030D-6E8A-4147-A177-3AD203B41FA5}">
                      <a16:colId xmlns:a16="http://schemas.microsoft.com/office/drawing/2014/main" val="20002"/>
                    </a:ext>
                  </a:extLst>
                </a:gridCol>
                <a:gridCol w="415765">
                  <a:extLst>
                    <a:ext uri="{9D8B030D-6E8A-4147-A177-3AD203B41FA5}">
                      <a16:colId xmlns:a16="http://schemas.microsoft.com/office/drawing/2014/main" val="20003"/>
                    </a:ext>
                  </a:extLst>
                </a:gridCol>
                <a:gridCol w="415765">
                  <a:extLst>
                    <a:ext uri="{9D8B030D-6E8A-4147-A177-3AD203B41FA5}">
                      <a16:colId xmlns:a16="http://schemas.microsoft.com/office/drawing/2014/main" val="20004"/>
                    </a:ext>
                  </a:extLst>
                </a:gridCol>
                <a:gridCol w="415765">
                  <a:extLst>
                    <a:ext uri="{9D8B030D-6E8A-4147-A177-3AD203B41FA5}">
                      <a16:colId xmlns:a16="http://schemas.microsoft.com/office/drawing/2014/main" val="20005"/>
                    </a:ext>
                  </a:extLst>
                </a:gridCol>
                <a:gridCol w="415765">
                  <a:extLst>
                    <a:ext uri="{9D8B030D-6E8A-4147-A177-3AD203B41FA5}">
                      <a16:colId xmlns:a16="http://schemas.microsoft.com/office/drawing/2014/main" val="20006"/>
                    </a:ext>
                  </a:extLst>
                </a:gridCol>
                <a:gridCol w="415765">
                  <a:extLst>
                    <a:ext uri="{9D8B030D-6E8A-4147-A177-3AD203B41FA5}">
                      <a16:colId xmlns:a16="http://schemas.microsoft.com/office/drawing/2014/main" val="20007"/>
                    </a:ext>
                  </a:extLst>
                </a:gridCol>
                <a:gridCol w="415765">
                  <a:extLst>
                    <a:ext uri="{9D8B030D-6E8A-4147-A177-3AD203B41FA5}">
                      <a16:colId xmlns:a16="http://schemas.microsoft.com/office/drawing/2014/main" val="20008"/>
                    </a:ext>
                  </a:extLst>
                </a:gridCol>
                <a:gridCol w="415765">
                  <a:extLst>
                    <a:ext uri="{9D8B030D-6E8A-4147-A177-3AD203B41FA5}">
                      <a16:colId xmlns:a16="http://schemas.microsoft.com/office/drawing/2014/main" val="20009"/>
                    </a:ext>
                  </a:extLst>
                </a:gridCol>
                <a:gridCol w="415765">
                  <a:extLst>
                    <a:ext uri="{9D8B030D-6E8A-4147-A177-3AD203B41FA5}">
                      <a16:colId xmlns:a16="http://schemas.microsoft.com/office/drawing/2014/main" val="20010"/>
                    </a:ext>
                  </a:extLst>
                </a:gridCol>
                <a:gridCol w="415765">
                  <a:extLst>
                    <a:ext uri="{9D8B030D-6E8A-4147-A177-3AD203B41FA5}">
                      <a16:colId xmlns:a16="http://schemas.microsoft.com/office/drawing/2014/main" val="20011"/>
                    </a:ext>
                  </a:extLst>
                </a:gridCol>
                <a:gridCol w="415765">
                  <a:extLst>
                    <a:ext uri="{9D8B030D-6E8A-4147-A177-3AD203B41FA5}">
                      <a16:colId xmlns:a16="http://schemas.microsoft.com/office/drawing/2014/main" val="20012"/>
                    </a:ext>
                  </a:extLst>
                </a:gridCol>
                <a:gridCol w="415765">
                  <a:extLst>
                    <a:ext uri="{9D8B030D-6E8A-4147-A177-3AD203B41FA5}">
                      <a16:colId xmlns:a16="http://schemas.microsoft.com/office/drawing/2014/main" val="20013"/>
                    </a:ext>
                  </a:extLst>
                </a:gridCol>
                <a:gridCol w="415765">
                  <a:extLst>
                    <a:ext uri="{9D8B030D-6E8A-4147-A177-3AD203B41FA5}">
                      <a16:colId xmlns:a16="http://schemas.microsoft.com/office/drawing/2014/main" val="20014"/>
                    </a:ext>
                  </a:extLst>
                </a:gridCol>
                <a:gridCol w="415765">
                  <a:extLst>
                    <a:ext uri="{9D8B030D-6E8A-4147-A177-3AD203B41FA5}">
                      <a16:colId xmlns:a16="http://schemas.microsoft.com/office/drawing/2014/main" val="20015"/>
                    </a:ext>
                  </a:extLst>
                </a:gridCol>
                <a:gridCol w="415765">
                  <a:extLst>
                    <a:ext uri="{9D8B030D-6E8A-4147-A177-3AD203B41FA5}">
                      <a16:colId xmlns:a16="http://schemas.microsoft.com/office/drawing/2014/main" val="20016"/>
                    </a:ext>
                  </a:extLst>
                </a:gridCol>
                <a:gridCol w="415765">
                  <a:extLst>
                    <a:ext uri="{9D8B030D-6E8A-4147-A177-3AD203B41FA5}">
                      <a16:colId xmlns:a16="http://schemas.microsoft.com/office/drawing/2014/main" val="20017"/>
                    </a:ext>
                  </a:extLst>
                </a:gridCol>
                <a:gridCol w="415765">
                  <a:extLst>
                    <a:ext uri="{9D8B030D-6E8A-4147-A177-3AD203B41FA5}">
                      <a16:colId xmlns:a16="http://schemas.microsoft.com/office/drawing/2014/main" val="20018"/>
                    </a:ext>
                  </a:extLst>
                </a:gridCol>
                <a:gridCol w="415765">
                  <a:extLst>
                    <a:ext uri="{9D8B030D-6E8A-4147-A177-3AD203B41FA5}">
                      <a16:colId xmlns:a16="http://schemas.microsoft.com/office/drawing/2014/main" val="20019"/>
                    </a:ext>
                  </a:extLst>
                </a:gridCol>
                <a:gridCol w="415765">
                  <a:extLst>
                    <a:ext uri="{9D8B030D-6E8A-4147-A177-3AD203B41FA5}">
                      <a16:colId xmlns:a16="http://schemas.microsoft.com/office/drawing/2014/main" val="20020"/>
                    </a:ext>
                  </a:extLst>
                </a:gridCol>
                <a:gridCol w="415765">
                  <a:extLst>
                    <a:ext uri="{9D8B030D-6E8A-4147-A177-3AD203B41FA5}">
                      <a16:colId xmlns:a16="http://schemas.microsoft.com/office/drawing/2014/main" val="20021"/>
                    </a:ext>
                  </a:extLst>
                </a:gridCol>
              </a:tblGrid>
              <a:tr h="428625">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0"/>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1"/>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2"/>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3"/>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4"/>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5"/>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6"/>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7"/>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8"/>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09"/>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10"/>
                  </a:ext>
                </a:extLst>
              </a:tr>
              <a:tr h="428625">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tc>
                  <a:txBody>
                    <a:bodyPr/>
                    <a:lstStyle/>
                    <a:p>
                      <a:endParaRPr lang="zh-CN" altLang="en-US" dirty="0"/>
                    </a:p>
                  </a:txBody>
                  <a:tcPr>
                    <a:lnL w="3175" cap="flat" cmpd="sng" algn="ctr">
                      <a:solidFill>
                        <a:schemeClr val="bg1">
                          <a:lumMod val="95000"/>
                        </a:schemeClr>
                      </a:solidFill>
                      <a:prstDash val="solid"/>
                      <a:round/>
                      <a:headEnd type="none" w="med" len="med"/>
                      <a:tailEnd type="none" w="med" len="med"/>
                    </a:lnL>
                    <a:lnR w="3175" cap="flat" cmpd="sng" algn="ctr">
                      <a:solidFill>
                        <a:schemeClr val="bg1">
                          <a:lumMod val="95000"/>
                        </a:schemeClr>
                      </a:solidFill>
                      <a:prstDash val="solid"/>
                      <a:round/>
                      <a:headEnd type="none" w="med" len="med"/>
                      <a:tailEnd type="none" w="med" len="med"/>
                    </a:lnR>
                    <a:lnT w="3175" cap="flat" cmpd="sng" algn="ctr">
                      <a:solidFill>
                        <a:schemeClr val="bg1">
                          <a:lumMod val="95000"/>
                        </a:schemeClr>
                      </a:solidFill>
                      <a:prstDash val="solid"/>
                      <a:round/>
                      <a:headEnd type="none" w="med" len="med"/>
                      <a:tailEnd type="none" w="med" len="med"/>
                    </a:lnT>
                    <a:lnB w="3175"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10011"/>
                  </a:ext>
                </a:extLst>
              </a:tr>
            </a:tbl>
          </a:graphicData>
        </a:graphic>
      </p:graphicFrame>
      <p:pic>
        <p:nvPicPr>
          <p:cNvPr id="5" name="图片 4">
            <a:extLst>
              <a:ext uri="{FF2B5EF4-FFF2-40B4-BE49-F238E27FC236}">
                <a16:creationId xmlns:a16="http://schemas.microsoft.com/office/drawing/2014/main" id="{B769826C-94B6-4056-B1BF-6ABFF5C6E0BE}"/>
              </a:ext>
            </a:extLst>
          </p:cNvPr>
          <p:cNvPicPr>
            <a:picLocks noChangeAspect="1"/>
          </p:cNvPicPr>
          <p:nvPr userDrawn="1"/>
        </p:nvPicPr>
        <p:blipFill>
          <a:blip r:embed="rId4"/>
          <a:stretch>
            <a:fillRect/>
          </a:stretch>
        </p:blipFill>
        <p:spPr>
          <a:xfrm>
            <a:off x="13817" y="4277090"/>
            <a:ext cx="736708" cy="86641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Tx" preserve="1">
  <p:cSld name="内容与标题">
    <p:bg>
      <p:bgPr>
        <a:solidFill>
          <a:schemeClr val="bg1"/>
        </a:solidFill>
        <a:effectLst/>
      </p:bgPr>
    </p:bg>
    <p:spTree>
      <p:nvGrpSpPr>
        <p:cNvPr id="1" name=""/>
        <p:cNvGrpSpPr/>
        <p:nvPr/>
      </p:nvGrpSpPr>
      <p:grpSpPr>
        <a:xfrm>
          <a:off x="0" y="0"/>
          <a:ext cx="0" cy="0"/>
          <a:chOff x="0" y="0"/>
          <a:chExt cx="0" cy="0"/>
        </a:xfrm>
      </p:grpSpPr>
      <p:sp>
        <p:nvSpPr>
          <p:cNvPr id="8" name="Title 7"/>
          <p:cNvSpPr>
            <a:spLocks noGrp="1"/>
          </p:cNvSpPr>
          <p:nvPr>
            <p:ph type="title"/>
          </p:nvPr>
        </p:nvSpPr>
        <p:spPr>
          <a:xfrm>
            <a:off x="768096" y="353632"/>
            <a:ext cx="3291840" cy="1303020"/>
          </a:xfrm>
        </p:spPr>
        <p:txBody>
          <a:bodyPr>
            <a:noAutofit/>
          </a:bodyPr>
          <a:lstStyle>
            <a:lvl1pPr>
              <a:lnSpc>
                <a:spcPct val="80000"/>
              </a:lnSpc>
              <a:defRPr sz="3000"/>
            </a:lvl1pPr>
          </a:lstStyle>
          <a:p>
            <a:r>
              <a:rPr lang="zh-CN" altLang="en-US"/>
              <a:t>单击此处编辑母版标题样式</a:t>
            </a:r>
            <a:endParaRPr lang="en-US" dirty="0"/>
          </a:p>
        </p:txBody>
      </p:sp>
      <p:sp>
        <p:nvSpPr>
          <p:cNvPr id="3" name="Content Placeholder 2"/>
          <p:cNvSpPr>
            <a:spLocks noGrp="1"/>
          </p:cNvSpPr>
          <p:nvPr>
            <p:ph idx="1"/>
          </p:nvPr>
        </p:nvSpPr>
        <p:spPr>
          <a:xfrm>
            <a:off x="4286250" y="617220"/>
            <a:ext cx="4258818" cy="3888486"/>
          </a:xfrm>
        </p:spPr>
        <p:txBody>
          <a:bodyPr/>
          <a:lstStyle>
            <a:lvl1pPr>
              <a:defRPr sz="1800"/>
            </a:lvl1pPr>
            <a:lvl2pPr>
              <a:defRPr sz="1500"/>
            </a:lvl2pPr>
            <a:lvl3pPr>
              <a:defRPr sz="1200"/>
            </a:lvl3pPr>
            <a:lvl4pPr>
              <a:defRPr sz="1200"/>
            </a:lvl4pPr>
            <a:lvl5pPr>
              <a:defRPr sz="1200"/>
            </a:lvl5pPr>
            <a:lvl6pPr>
              <a:defRPr sz="1200"/>
            </a:lvl6pPr>
            <a:lvl7pPr>
              <a:defRPr sz="1200"/>
            </a:lvl7pPr>
            <a:lvl8pPr>
              <a:defRPr sz="1200"/>
            </a:lvl8pPr>
            <a:lvl9pPr>
              <a:defRPr sz="12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768096" y="1693129"/>
            <a:ext cx="3291840" cy="2821721"/>
          </a:xfrm>
        </p:spPr>
        <p:txBody>
          <a:bodyPr lIns="91440" rIns="91440">
            <a:normAutofit/>
          </a:bodyPr>
          <a:lstStyle>
            <a:lvl1pPr marL="0" indent="0">
              <a:lnSpc>
                <a:spcPct val="108000"/>
              </a:lnSpc>
              <a:spcBef>
                <a:spcPts val="450"/>
              </a:spcBef>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5783FDA4-53CF-4C89-A1EC-BB24DABFA69D}" type="slidenum">
              <a:rPr lang="zh-CN" altLang="en-US" smtClean="0"/>
              <a:t>‹#›</a:t>
            </a:fld>
            <a:endParaRPr lang="zh-CN" altLang="en-US"/>
          </a:p>
        </p:txBody>
      </p:sp>
      <p:graphicFrame>
        <p:nvGraphicFramePr>
          <p:cNvPr id="9" name="表格 8"/>
          <p:cNvGraphicFramePr>
            <a:graphicFrameLocks noGrp="1"/>
          </p:cNvGraphicFramePr>
          <p:nvPr userDrawn="1"/>
        </p:nvGraphicFramePr>
        <p:xfrm>
          <a:off x="-2838" y="0"/>
          <a:ext cx="9146830" cy="5143500"/>
        </p:xfrm>
        <a:graphic>
          <a:graphicData uri="http://schemas.openxmlformats.org/drawingml/2006/table">
            <a:tbl>
              <a:tblPr firstRow="1" bandRow="1">
                <a:tableStyleId>{5C22544A-7EE6-4342-B048-85BDC9FD1C3A}</a:tableStyleId>
              </a:tblPr>
              <a:tblGrid>
                <a:gridCol w="415765">
                  <a:extLst>
                    <a:ext uri="{9D8B030D-6E8A-4147-A177-3AD203B41FA5}">
                      <a16:colId xmlns:a16="http://schemas.microsoft.com/office/drawing/2014/main" val="20000"/>
                    </a:ext>
                  </a:extLst>
                </a:gridCol>
                <a:gridCol w="415765">
                  <a:extLst>
                    <a:ext uri="{9D8B030D-6E8A-4147-A177-3AD203B41FA5}">
                      <a16:colId xmlns:a16="http://schemas.microsoft.com/office/drawing/2014/main" val="20001"/>
                    </a:ext>
                  </a:extLst>
                </a:gridCol>
                <a:gridCol w="415765">
                  <a:extLst>
                    <a:ext uri="{9D8B030D-6E8A-4147-A177-3AD203B41FA5}">
                      <a16:colId xmlns:a16="http://schemas.microsoft.com/office/drawing/2014/main" val="20002"/>
                    </a:ext>
                  </a:extLst>
                </a:gridCol>
                <a:gridCol w="415765">
                  <a:extLst>
                    <a:ext uri="{9D8B030D-6E8A-4147-A177-3AD203B41FA5}">
                      <a16:colId xmlns:a16="http://schemas.microsoft.com/office/drawing/2014/main" val="20003"/>
                    </a:ext>
                  </a:extLst>
                </a:gridCol>
                <a:gridCol w="415765">
                  <a:extLst>
                    <a:ext uri="{9D8B030D-6E8A-4147-A177-3AD203B41FA5}">
                      <a16:colId xmlns:a16="http://schemas.microsoft.com/office/drawing/2014/main" val="20004"/>
                    </a:ext>
                  </a:extLst>
                </a:gridCol>
                <a:gridCol w="415765">
                  <a:extLst>
                    <a:ext uri="{9D8B030D-6E8A-4147-A177-3AD203B41FA5}">
                      <a16:colId xmlns:a16="http://schemas.microsoft.com/office/drawing/2014/main" val="20005"/>
                    </a:ext>
                  </a:extLst>
                </a:gridCol>
                <a:gridCol w="415765">
                  <a:extLst>
                    <a:ext uri="{9D8B030D-6E8A-4147-A177-3AD203B41FA5}">
                      <a16:colId xmlns:a16="http://schemas.microsoft.com/office/drawing/2014/main" val="20006"/>
                    </a:ext>
                  </a:extLst>
                </a:gridCol>
                <a:gridCol w="415765">
                  <a:extLst>
                    <a:ext uri="{9D8B030D-6E8A-4147-A177-3AD203B41FA5}">
                      <a16:colId xmlns:a16="http://schemas.microsoft.com/office/drawing/2014/main" val="20007"/>
                    </a:ext>
                  </a:extLst>
                </a:gridCol>
                <a:gridCol w="415765">
                  <a:extLst>
                    <a:ext uri="{9D8B030D-6E8A-4147-A177-3AD203B41FA5}">
                      <a16:colId xmlns:a16="http://schemas.microsoft.com/office/drawing/2014/main" val="20008"/>
                    </a:ext>
                  </a:extLst>
                </a:gridCol>
                <a:gridCol w="415765">
                  <a:extLst>
                    <a:ext uri="{9D8B030D-6E8A-4147-A177-3AD203B41FA5}">
                      <a16:colId xmlns:a16="http://schemas.microsoft.com/office/drawing/2014/main" val="20009"/>
                    </a:ext>
                  </a:extLst>
                </a:gridCol>
                <a:gridCol w="415765">
                  <a:extLst>
                    <a:ext uri="{9D8B030D-6E8A-4147-A177-3AD203B41FA5}">
                      <a16:colId xmlns:a16="http://schemas.microsoft.com/office/drawing/2014/main" val="20010"/>
                    </a:ext>
                  </a:extLst>
                </a:gridCol>
                <a:gridCol w="415765">
                  <a:extLst>
                    <a:ext uri="{9D8B030D-6E8A-4147-A177-3AD203B41FA5}">
                      <a16:colId xmlns:a16="http://schemas.microsoft.com/office/drawing/2014/main" val="20011"/>
                    </a:ext>
                  </a:extLst>
                </a:gridCol>
                <a:gridCol w="415765">
                  <a:extLst>
                    <a:ext uri="{9D8B030D-6E8A-4147-A177-3AD203B41FA5}">
                      <a16:colId xmlns:a16="http://schemas.microsoft.com/office/drawing/2014/main" val="20012"/>
                    </a:ext>
                  </a:extLst>
                </a:gridCol>
                <a:gridCol w="415765">
                  <a:extLst>
                    <a:ext uri="{9D8B030D-6E8A-4147-A177-3AD203B41FA5}">
                      <a16:colId xmlns:a16="http://schemas.microsoft.com/office/drawing/2014/main" val="20013"/>
                    </a:ext>
                  </a:extLst>
                </a:gridCol>
                <a:gridCol w="415765">
                  <a:extLst>
                    <a:ext uri="{9D8B030D-6E8A-4147-A177-3AD203B41FA5}">
                      <a16:colId xmlns:a16="http://schemas.microsoft.com/office/drawing/2014/main" val="20014"/>
                    </a:ext>
                  </a:extLst>
                </a:gridCol>
                <a:gridCol w="415765">
                  <a:extLst>
                    <a:ext uri="{9D8B030D-6E8A-4147-A177-3AD203B41FA5}">
                      <a16:colId xmlns:a16="http://schemas.microsoft.com/office/drawing/2014/main" val="20015"/>
                    </a:ext>
                  </a:extLst>
                </a:gridCol>
                <a:gridCol w="415765">
                  <a:extLst>
                    <a:ext uri="{9D8B030D-6E8A-4147-A177-3AD203B41FA5}">
                      <a16:colId xmlns:a16="http://schemas.microsoft.com/office/drawing/2014/main" val="20016"/>
                    </a:ext>
                  </a:extLst>
                </a:gridCol>
                <a:gridCol w="415765">
                  <a:extLst>
                    <a:ext uri="{9D8B030D-6E8A-4147-A177-3AD203B41FA5}">
                      <a16:colId xmlns:a16="http://schemas.microsoft.com/office/drawing/2014/main" val="20017"/>
                    </a:ext>
                  </a:extLst>
                </a:gridCol>
                <a:gridCol w="415765">
                  <a:extLst>
                    <a:ext uri="{9D8B030D-6E8A-4147-A177-3AD203B41FA5}">
                      <a16:colId xmlns:a16="http://schemas.microsoft.com/office/drawing/2014/main" val="20018"/>
                    </a:ext>
                  </a:extLst>
                </a:gridCol>
                <a:gridCol w="415765">
                  <a:extLst>
                    <a:ext uri="{9D8B030D-6E8A-4147-A177-3AD203B41FA5}">
                      <a16:colId xmlns:a16="http://schemas.microsoft.com/office/drawing/2014/main" val="20019"/>
                    </a:ext>
                  </a:extLst>
                </a:gridCol>
                <a:gridCol w="415765">
                  <a:extLst>
                    <a:ext uri="{9D8B030D-6E8A-4147-A177-3AD203B41FA5}">
                      <a16:colId xmlns:a16="http://schemas.microsoft.com/office/drawing/2014/main" val="20020"/>
                    </a:ext>
                  </a:extLst>
                </a:gridCol>
                <a:gridCol w="415765">
                  <a:extLst>
                    <a:ext uri="{9D8B030D-6E8A-4147-A177-3AD203B41FA5}">
                      <a16:colId xmlns:a16="http://schemas.microsoft.com/office/drawing/2014/main" val="20021"/>
                    </a:ext>
                  </a:extLst>
                </a:gridCol>
              </a:tblGrid>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0"/>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1"/>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2"/>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3"/>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4"/>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5"/>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6"/>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7"/>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8"/>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9"/>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10"/>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11"/>
                  </a:ext>
                </a:extLst>
              </a:tr>
            </a:tbl>
          </a:graphicData>
        </a:graphic>
      </p:graphicFrame>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6B62BCDD-7E13-4EAD-829B-FA05AD203A89}"/>
              </a:ext>
            </a:extLst>
          </p:cNvPr>
          <p:cNvPicPr>
            <a:picLocks noChangeAspect="1"/>
          </p:cNvPicPr>
          <p:nvPr userDrawn="1"/>
        </p:nvPicPr>
        <p:blipFill>
          <a:blip r:embed="rId2"/>
          <a:stretch>
            <a:fillRect/>
          </a:stretch>
        </p:blipFill>
        <p:spPr>
          <a:xfrm>
            <a:off x="8407292" y="4277090"/>
            <a:ext cx="736708" cy="86641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783FDA4-53CF-4C89-A1EC-BB24DABFA69D}" type="slidenum">
              <a:rPr lang="zh-CN" altLang="en-US" smtClean="0"/>
              <a:t>‹#›</a:t>
            </a:fld>
            <a:endParaRPr lang="zh-CN" altLang="en-US"/>
          </a:p>
        </p:txBody>
      </p:sp>
      <p:graphicFrame>
        <p:nvGraphicFramePr>
          <p:cNvPr id="7" name="表格 6"/>
          <p:cNvGraphicFramePr>
            <a:graphicFrameLocks noGrp="1"/>
          </p:cNvGraphicFramePr>
          <p:nvPr userDrawn="1"/>
        </p:nvGraphicFramePr>
        <p:xfrm>
          <a:off x="-2838" y="0"/>
          <a:ext cx="9146830" cy="5143500"/>
        </p:xfrm>
        <a:graphic>
          <a:graphicData uri="http://schemas.openxmlformats.org/drawingml/2006/table">
            <a:tbl>
              <a:tblPr firstRow="1" bandRow="1">
                <a:tableStyleId>{5C22544A-7EE6-4342-B048-85BDC9FD1C3A}</a:tableStyleId>
              </a:tblPr>
              <a:tblGrid>
                <a:gridCol w="415765">
                  <a:extLst>
                    <a:ext uri="{9D8B030D-6E8A-4147-A177-3AD203B41FA5}">
                      <a16:colId xmlns:a16="http://schemas.microsoft.com/office/drawing/2014/main" val="20000"/>
                    </a:ext>
                  </a:extLst>
                </a:gridCol>
                <a:gridCol w="415765">
                  <a:extLst>
                    <a:ext uri="{9D8B030D-6E8A-4147-A177-3AD203B41FA5}">
                      <a16:colId xmlns:a16="http://schemas.microsoft.com/office/drawing/2014/main" val="20001"/>
                    </a:ext>
                  </a:extLst>
                </a:gridCol>
                <a:gridCol w="415765">
                  <a:extLst>
                    <a:ext uri="{9D8B030D-6E8A-4147-A177-3AD203B41FA5}">
                      <a16:colId xmlns:a16="http://schemas.microsoft.com/office/drawing/2014/main" val="20002"/>
                    </a:ext>
                  </a:extLst>
                </a:gridCol>
                <a:gridCol w="415765">
                  <a:extLst>
                    <a:ext uri="{9D8B030D-6E8A-4147-A177-3AD203B41FA5}">
                      <a16:colId xmlns:a16="http://schemas.microsoft.com/office/drawing/2014/main" val="20003"/>
                    </a:ext>
                  </a:extLst>
                </a:gridCol>
                <a:gridCol w="415765">
                  <a:extLst>
                    <a:ext uri="{9D8B030D-6E8A-4147-A177-3AD203B41FA5}">
                      <a16:colId xmlns:a16="http://schemas.microsoft.com/office/drawing/2014/main" val="20004"/>
                    </a:ext>
                  </a:extLst>
                </a:gridCol>
                <a:gridCol w="415765">
                  <a:extLst>
                    <a:ext uri="{9D8B030D-6E8A-4147-A177-3AD203B41FA5}">
                      <a16:colId xmlns:a16="http://schemas.microsoft.com/office/drawing/2014/main" val="20005"/>
                    </a:ext>
                  </a:extLst>
                </a:gridCol>
                <a:gridCol w="415765">
                  <a:extLst>
                    <a:ext uri="{9D8B030D-6E8A-4147-A177-3AD203B41FA5}">
                      <a16:colId xmlns:a16="http://schemas.microsoft.com/office/drawing/2014/main" val="20006"/>
                    </a:ext>
                  </a:extLst>
                </a:gridCol>
                <a:gridCol w="415765">
                  <a:extLst>
                    <a:ext uri="{9D8B030D-6E8A-4147-A177-3AD203B41FA5}">
                      <a16:colId xmlns:a16="http://schemas.microsoft.com/office/drawing/2014/main" val="20007"/>
                    </a:ext>
                  </a:extLst>
                </a:gridCol>
                <a:gridCol w="415765">
                  <a:extLst>
                    <a:ext uri="{9D8B030D-6E8A-4147-A177-3AD203B41FA5}">
                      <a16:colId xmlns:a16="http://schemas.microsoft.com/office/drawing/2014/main" val="20008"/>
                    </a:ext>
                  </a:extLst>
                </a:gridCol>
                <a:gridCol w="415765">
                  <a:extLst>
                    <a:ext uri="{9D8B030D-6E8A-4147-A177-3AD203B41FA5}">
                      <a16:colId xmlns:a16="http://schemas.microsoft.com/office/drawing/2014/main" val="20009"/>
                    </a:ext>
                  </a:extLst>
                </a:gridCol>
                <a:gridCol w="415765">
                  <a:extLst>
                    <a:ext uri="{9D8B030D-6E8A-4147-A177-3AD203B41FA5}">
                      <a16:colId xmlns:a16="http://schemas.microsoft.com/office/drawing/2014/main" val="20010"/>
                    </a:ext>
                  </a:extLst>
                </a:gridCol>
                <a:gridCol w="415765">
                  <a:extLst>
                    <a:ext uri="{9D8B030D-6E8A-4147-A177-3AD203B41FA5}">
                      <a16:colId xmlns:a16="http://schemas.microsoft.com/office/drawing/2014/main" val="20011"/>
                    </a:ext>
                  </a:extLst>
                </a:gridCol>
                <a:gridCol w="415765">
                  <a:extLst>
                    <a:ext uri="{9D8B030D-6E8A-4147-A177-3AD203B41FA5}">
                      <a16:colId xmlns:a16="http://schemas.microsoft.com/office/drawing/2014/main" val="20012"/>
                    </a:ext>
                  </a:extLst>
                </a:gridCol>
                <a:gridCol w="415765">
                  <a:extLst>
                    <a:ext uri="{9D8B030D-6E8A-4147-A177-3AD203B41FA5}">
                      <a16:colId xmlns:a16="http://schemas.microsoft.com/office/drawing/2014/main" val="20013"/>
                    </a:ext>
                  </a:extLst>
                </a:gridCol>
                <a:gridCol w="415765">
                  <a:extLst>
                    <a:ext uri="{9D8B030D-6E8A-4147-A177-3AD203B41FA5}">
                      <a16:colId xmlns:a16="http://schemas.microsoft.com/office/drawing/2014/main" val="20014"/>
                    </a:ext>
                  </a:extLst>
                </a:gridCol>
                <a:gridCol w="415765">
                  <a:extLst>
                    <a:ext uri="{9D8B030D-6E8A-4147-A177-3AD203B41FA5}">
                      <a16:colId xmlns:a16="http://schemas.microsoft.com/office/drawing/2014/main" val="20015"/>
                    </a:ext>
                  </a:extLst>
                </a:gridCol>
                <a:gridCol w="415765">
                  <a:extLst>
                    <a:ext uri="{9D8B030D-6E8A-4147-A177-3AD203B41FA5}">
                      <a16:colId xmlns:a16="http://schemas.microsoft.com/office/drawing/2014/main" val="20016"/>
                    </a:ext>
                  </a:extLst>
                </a:gridCol>
                <a:gridCol w="415765">
                  <a:extLst>
                    <a:ext uri="{9D8B030D-6E8A-4147-A177-3AD203B41FA5}">
                      <a16:colId xmlns:a16="http://schemas.microsoft.com/office/drawing/2014/main" val="20017"/>
                    </a:ext>
                  </a:extLst>
                </a:gridCol>
                <a:gridCol w="415765">
                  <a:extLst>
                    <a:ext uri="{9D8B030D-6E8A-4147-A177-3AD203B41FA5}">
                      <a16:colId xmlns:a16="http://schemas.microsoft.com/office/drawing/2014/main" val="20018"/>
                    </a:ext>
                  </a:extLst>
                </a:gridCol>
                <a:gridCol w="415765">
                  <a:extLst>
                    <a:ext uri="{9D8B030D-6E8A-4147-A177-3AD203B41FA5}">
                      <a16:colId xmlns:a16="http://schemas.microsoft.com/office/drawing/2014/main" val="20019"/>
                    </a:ext>
                  </a:extLst>
                </a:gridCol>
                <a:gridCol w="415765">
                  <a:extLst>
                    <a:ext uri="{9D8B030D-6E8A-4147-A177-3AD203B41FA5}">
                      <a16:colId xmlns:a16="http://schemas.microsoft.com/office/drawing/2014/main" val="20020"/>
                    </a:ext>
                  </a:extLst>
                </a:gridCol>
                <a:gridCol w="415765">
                  <a:extLst>
                    <a:ext uri="{9D8B030D-6E8A-4147-A177-3AD203B41FA5}">
                      <a16:colId xmlns:a16="http://schemas.microsoft.com/office/drawing/2014/main" val="20021"/>
                    </a:ext>
                  </a:extLst>
                </a:gridCol>
              </a:tblGrid>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0"/>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1"/>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2"/>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3"/>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4"/>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5"/>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6"/>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7"/>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8"/>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9"/>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10"/>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11"/>
                  </a:ext>
                </a:extLst>
              </a:tr>
            </a:tbl>
          </a:graphicData>
        </a:graphic>
      </p:graphicFrame>
      <p:graphicFrame>
        <p:nvGraphicFramePr>
          <p:cNvPr id="8" name="表格 7"/>
          <p:cNvGraphicFramePr>
            <a:graphicFrameLocks noGrp="1"/>
          </p:cNvGraphicFramePr>
          <p:nvPr userDrawn="1"/>
        </p:nvGraphicFramePr>
        <p:xfrm>
          <a:off x="149562" y="152400"/>
          <a:ext cx="9146830" cy="5143500"/>
        </p:xfrm>
        <a:graphic>
          <a:graphicData uri="http://schemas.openxmlformats.org/drawingml/2006/table">
            <a:tbl>
              <a:tblPr firstRow="1" bandRow="1">
                <a:tableStyleId>{5C22544A-7EE6-4342-B048-85BDC9FD1C3A}</a:tableStyleId>
              </a:tblPr>
              <a:tblGrid>
                <a:gridCol w="415765">
                  <a:extLst>
                    <a:ext uri="{9D8B030D-6E8A-4147-A177-3AD203B41FA5}">
                      <a16:colId xmlns:a16="http://schemas.microsoft.com/office/drawing/2014/main" val="20000"/>
                    </a:ext>
                  </a:extLst>
                </a:gridCol>
                <a:gridCol w="415765">
                  <a:extLst>
                    <a:ext uri="{9D8B030D-6E8A-4147-A177-3AD203B41FA5}">
                      <a16:colId xmlns:a16="http://schemas.microsoft.com/office/drawing/2014/main" val="20001"/>
                    </a:ext>
                  </a:extLst>
                </a:gridCol>
                <a:gridCol w="415765">
                  <a:extLst>
                    <a:ext uri="{9D8B030D-6E8A-4147-A177-3AD203B41FA5}">
                      <a16:colId xmlns:a16="http://schemas.microsoft.com/office/drawing/2014/main" val="20002"/>
                    </a:ext>
                  </a:extLst>
                </a:gridCol>
                <a:gridCol w="415765">
                  <a:extLst>
                    <a:ext uri="{9D8B030D-6E8A-4147-A177-3AD203B41FA5}">
                      <a16:colId xmlns:a16="http://schemas.microsoft.com/office/drawing/2014/main" val="20003"/>
                    </a:ext>
                  </a:extLst>
                </a:gridCol>
                <a:gridCol w="415765">
                  <a:extLst>
                    <a:ext uri="{9D8B030D-6E8A-4147-A177-3AD203B41FA5}">
                      <a16:colId xmlns:a16="http://schemas.microsoft.com/office/drawing/2014/main" val="20004"/>
                    </a:ext>
                  </a:extLst>
                </a:gridCol>
                <a:gridCol w="415765">
                  <a:extLst>
                    <a:ext uri="{9D8B030D-6E8A-4147-A177-3AD203B41FA5}">
                      <a16:colId xmlns:a16="http://schemas.microsoft.com/office/drawing/2014/main" val="20005"/>
                    </a:ext>
                  </a:extLst>
                </a:gridCol>
                <a:gridCol w="415765">
                  <a:extLst>
                    <a:ext uri="{9D8B030D-6E8A-4147-A177-3AD203B41FA5}">
                      <a16:colId xmlns:a16="http://schemas.microsoft.com/office/drawing/2014/main" val="20006"/>
                    </a:ext>
                  </a:extLst>
                </a:gridCol>
                <a:gridCol w="415765">
                  <a:extLst>
                    <a:ext uri="{9D8B030D-6E8A-4147-A177-3AD203B41FA5}">
                      <a16:colId xmlns:a16="http://schemas.microsoft.com/office/drawing/2014/main" val="20007"/>
                    </a:ext>
                  </a:extLst>
                </a:gridCol>
                <a:gridCol w="415765">
                  <a:extLst>
                    <a:ext uri="{9D8B030D-6E8A-4147-A177-3AD203B41FA5}">
                      <a16:colId xmlns:a16="http://schemas.microsoft.com/office/drawing/2014/main" val="20008"/>
                    </a:ext>
                  </a:extLst>
                </a:gridCol>
                <a:gridCol w="415765">
                  <a:extLst>
                    <a:ext uri="{9D8B030D-6E8A-4147-A177-3AD203B41FA5}">
                      <a16:colId xmlns:a16="http://schemas.microsoft.com/office/drawing/2014/main" val="20009"/>
                    </a:ext>
                  </a:extLst>
                </a:gridCol>
                <a:gridCol w="415765">
                  <a:extLst>
                    <a:ext uri="{9D8B030D-6E8A-4147-A177-3AD203B41FA5}">
                      <a16:colId xmlns:a16="http://schemas.microsoft.com/office/drawing/2014/main" val="20010"/>
                    </a:ext>
                  </a:extLst>
                </a:gridCol>
                <a:gridCol w="415765">
                  <a:extLst>
                    <a:ext uri="{9D8B030D-6E8A-4147-A177-3AD203B41FA5}">
                      <a16:colId xmlns:a16="http://schemas.microsoft.com/office/drawing/2014/main" val="20011"/>
                    </a:ext>
                  </a:extLst>
                </a:gridCol>
                <a:gridCol w="415765">
                  <a:extLst>
                    <a:ext uri="{9D8B030D-6E8A-4147-A177-3AD203B41FA5}">
                      <a16:colId xmlns:a16="http://schemas.microsoft.com/office/drawing/2014/main" val="20012"/>
                    </a:ext>
                  </a:extLst>
                </a:gridCol>
                <a:gridCol w="415765">
                  <a:extLst>
                    <a:ext uri="{9D8B030D-6E8A-4147-A177-3AD203B41FA5}">
                      <a16:colId xmlns:a16="http://schemas.microsoft.com/office/drawing/2014/main" val="20013"/>
                    </a:ext>
                  </a:extLst>
                </a:gridCol>
                <a:gridCol w="415765">
                  <a:extLst>
                    <a:ext uri="{9D8B030D-6E8A-4147-A177-3AD203B41FA5}">
                      <a16:colId xmlns:a16="http://schemas.microsoft.com/office/drawing/2014/main" val="20014"/>
                    </a:ext>
                  </a:extLst>
                </a:gridCol>
                <a:gridCol w="415765">
                  <a:extLst>
                    <a:ext uri="{9D8B030D-6E8A-4147-A177-3AD203B41FA5}">
                      <a16:colId xmlns:a16="http://schemas.microsoft.com/office/drawing/2014/main" val="20015"/>
                    </a:ext>
                  </a:extLst>
                </a:gridCol>
                <a:gridCol w="415765">
                  <a:extLst>
                    <a:ext uri="{9D8B030D-6E8A-4147-A177-3AD203B41FA5}">
                      <a16:colId xmlns:a16="http://schemas.microsoft.com/office/drawing/2014/main" val="20016"/>
                    </a:ext>
                  </a:extLst>
                </a:gridCol>
                <a:gridCol w="415765">
                  <a:extLst>
                    <a:ext uri="{9D8B030D-6E8A-4147-A177-3AD203B41FA5}">
                      <a16:colId xmlns:a16="http://schemas.microsoft.com/office/drawing/2014/main" val="20017"/>
                    </a:ext>
                  </a:extLst>
                </a:gridCol>
                <a:gridCol w="415765">
                  <a:extLst>
                    <a:ext uri="{9D8B030D-6E8A-4147-A177-3AD203B41FA5}">
                      <a16:colId xmlns:a16="http://schemas.microsoft.com/office/drawing/2014/main" val="20018"/>
                    </a:ext>
                  </a:extLst>
                </a:gridCol>
                <a:gridCol w="415765">
                  <a:extLst>
                    <a:ext uri="{9D8B030D-6E8A-4147-A177-3AD203B41FA5}">
                      <a16:colId xmlns:a16="http://schemas.microsoft.com/office/drawing/2014/main" val="20019"/>
                    </a:ext>
                  </a:extLst>
                </a:gridCol>
                <a:gridCol w="415765">
                  <a:extLst>
                    <a:ext uri="{9D8B030D-6E8A-4147-A177-3AD203B41FA5}">
                      <a16:colId xmlns:a16="http://schemas.microsoft.com/office/drawing/2014/main" val="20020"/>
                    </a:ext>
                  </a:extLst>
                </a:gridCol>
                <a:gridCol w="415765">
                  <a:extLst>
                    <a:ext uri="{9D8B030D-6E8A-4147-A177-3AD203B41FA5}">
                      <a16:colId xmlns:a16="http://schemas.microsoft.com/office/drawing/2014/main" val="20021"/>
                    </a:ext>
                  </a:extLst>
                </a:gridCol>
              </a:tblGrid>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0"/>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1"/>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2"/>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3"/>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4"/>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5"/>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6"/>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7"/>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8"/>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9"/>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10"/>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11"/>
                  </a:ext>
                </a:extLst>
              </a:tr>
            </a:tbl>
          </a:graphicData>
        </a:graphic>
      </p:graphicFrame>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bg>
      <p:bgPr>
        <a:solidFill>
          <a:schemeClr val="bg1"/>
        </a:solid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571500"/>
            <a:ext cx="1971675" cy="4057650"/>
          </a:xfrm>
        </p:spPr>
        <p:txBody>
          <a:bodyPr vert="eaVert" lIns="45720" tIns="91440" rIns="45720" bIns="91440"/>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742951" y="571500"/>
            <a:ext cx="5686425" cy="4057650"/>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783FDA4-53CF-4C89-A1EC-BB24DABFA69D}" type="slidenum">
              <a:rPr lang="zh-CN" altLang="en-US" smtClean="0"/>
              <a:t>‹#›</a:t>
            </a:fld>
            <a:endParaRPr lang="zh-CN" altLang="en-US"/>
          </a:p>
        </p:txBody>
      </p:sp>
      <p:cxnSp>
        <p:nvCxnSpPr>
          <p:cNvPr id="7" name="Straight Connector 6"/>
          <p:cNvCxnSpPr/>
          <p:nvPr/>
        </p:nvCxnSpPr>
        <p:spPr>
          <a:xfrm rot="5400000" flipV="1">
            <a:off x="7543800" y="44447"/>
            <a:ext cx="0" cy="6858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aphicFrame>
        <p:nvGraphicFramePr>
          <p:cNvPr id="8" name="表格 7"/>
          <p:cNvGraphicFramePr>
            <a:graphicFrameLocks noGrp="1"/>
          </p:cNvGraphicFramePr>
          <p:nvPr userDrawn="1"/>
        </p:nvGraphicFramePr>
        <p:xfrm>
          <a:off x="-2838" y="0"/>
          <a:ext cx="9146830" cy="5143500"/>
        </p:xfrm>
        <a:graphic>
          <a:graphicData uri="http://schemas.openxmlformats.org/drawingml/2006/table">
            <a:tbl>
              <a:tblPr firstRow="1" bandRow="1">
                <a:tableStyleId>{5C22544A-7EE6-4342-B048-85BDC9FD1C3A}</a:tableStyleId>
              </a:tblPr>
              <a:tblGrid>
                <a:gridCol w="415765">
                  <a:extLst>
                    <a:ext uri="{9D8B030D-6E8A-4147-A177-3AD203B41FA5}">
                      <a16:colId xmlns:a16="http://schemas.microsoft.com/office/drawing/2014/main" val="20000"/>
                    </a:ext>
                  </a:extLst>
                </a:gridCol>
                <a:gridCol w="415765">
                  <a:extLst>
                    <a:ext uri="{9D8B030D-6E8A-4147-A177-3AD203B41FA5}">
                      <a16:colId xmlns:a16="http://schemas.microsoft.com/office/drawing/2014/main" val="20001"/>
                    </a:ext>
                  </a:extLst>
                </a:gridCol>
                <a:gridCol w="415765">
                  <a:extLst>
                    <a:ext uri="{9D8B030D-6E8A-4147-A177-3AD203B41FA5}">
                      <a16:colId xmlns:a16="http://schemas.microsoft.com/office/drawing/2014/main" val="20002"/>
                    </a:ext>
                  </a:extLst>
                </a:gridCol>
                <a:gridCol w="415765">
                  <a:extLst>
                    <a:ext uri="{9D8B030D-6E8A-4147-A177-3AD203B41FA5}">
                      <a16:colId xmlns:a16="http://schemas.microsoft.com/office/drawing/2014/main" val="20003"/>
                    </a:ext>
                  </a:extLst>
                </a:gridCol>
                <a:gridCol w="415765">
                  <a:extLst>
                    <a:ext uri="{9D8B030D-6E8A-4147-A177-3AD203B41FA5}">
                      <a16:colId xmlns:a16="http://schemas.microsoft.com/office/drawing/2014/main" val="20004"/>
                    </a:ext>
                  </a:extLst>
                </a:gridCol>
                <a:gridCol w="415765">
                  <a:extLst>
                    <a:ext uri="{9D8B030D-6E8A-4147-A177-3AD203B41FA5}">
                      <a16:colId xmlns:a16="http://schemas.microsoft.com/office/drawing/2014/main" val="20005"/>
                    </a:ext>
                  </a:extLst>
                </a:gridCol>
                <a:gridCol w="415765">
                  <a:extLst>
                    <a:ext uri="{9D8B030D-6E8A-4147-A177-3AD203B41FA5}">
                      <a16:colId xmlns:a16="http://schemas.microsoft.com/office/drawing/2014/main" val="20006"/>
                    </a:ext>
                  </a:extLst>
                </a:gridCol>
                <a:gridCol w="415765">
                  <a:extLst>
                    <a:ext uri="{9D8B030D-6E8A-4147-A177-3AD203B41FA5}">
                      <a16:colId xmlns:a16="http://schemas.microsoft.com/office/drawing/2014/main" val="20007"/>
                    </a:ext>
                  </a:extLst>
                </a:gridCol>
                <a:gridCol w="415765">
                  <a:extLst>
                    <a:ext uri="{9D8B030D-6E8A-4147-A177-3AD203B41FA5}">
                      <a16:colId xmlns:a16="http://schemas.microsoft.com/office/drawing/2014/main" val="20008"/>
                    </a:ext>
                  </a:extLst>
                </a:gridCol>
                <a:gridCol w="415765">
                  <a:extLst>
                    <a:ext uri="{9D8B030D-6E8A-4147-A177-3AD203B41FA5}">
                      <a16:colId xmlns:a16="http://schemas.microsoft.com/office/drawing/2014/main" val="20009"/>
                    </a:ext>
                  </a:extLst>
                </a:gridCol>
                <a:gridCol w="415765">
                  <a:extLst>
                    <a:ext uri="{9D8B030D-6E8A-4147-A177-3AD203B41FA5}">
                      <a16:colId xmlns:a16="http://schemas.microsoft.com/office/drawing/2014/main" val="20010"/>
                    </a:ext>
                  </a:extLst>
                </a:gridCol>
                <a:gridCol w="415765">
                  <a:extLst>
                    <a:ext uri="{9D8B030D-6E8A-4147-A177-3AD203B41FA5}">
                      <a16:colId xmlns:a16="http://schemas.microsoft.com/office/drawing/2014/main" val="20011"/>
                    </a:ext>
                  </a:extLst>
                </a:gridCol>
                <a:gridCol w="415765">
                  <a:extLst>
                    <a:ext uri="{9D8B030D-6E8A-4147-A177-3AD203B41FA5}">
                      <a16:colId xmlns:a16="http://schemas.microsoft.com/office/drawing/2014/main" val="20012"/>
                    </a:ext>
                  </a:extLst>
                </a:gridCol>
                <a:gridCol w="415765">
                  <a:extLst>
                    <a:ext uri="{9D8B030D-6E8A-4147-A177-3AD203B41FA5}">
                      <a16:colId xmlns:a16="http://schemas.microsoft.com/office/drawing/2014/main" val="20013"/>
                    </a:ext>
                  </a:extLst>
                </a:gridCol>
                <a:gridCol w="415765">
                  <a:extLst>
                    <a:ext uri="{9D8B030D-6E8A-4147-A177-3AD203B41FA5}">
                      <a16:colId xmlns:a16="http://schemas.microsoft.com/office/drawing/2014/main" val="20014"/>
                    </a:ext>
                  </a:extLst>
                </a:gridCol>
                <a:gridCol w="415765">
                  <a:extLst>
                    <a:ext uri="{9D8B030D-6E8A-4147-A177-3AD203B41FA5}">
                      <a16:colId xmlns:a16="http://schemas.microsoft.com/office/drawing/2014/main" val="20015"/>
                    </a:ext>
                  </a:extLst>
                </a:gridCol>
                <a:gridCol w="415765">
                  <a:extLst>
                    <a:ext uri="{9D8B030D-6E8A-4147-A177-3AD203B41FA5}">
                      <a16:colId xmlns:a16="http://schemas.microsoft.com/office/drawing/2014/main" val="20016"/>
                    </a:ext>
                  </a:extLst>
                </a:gridCol>
                <a:gridCol w="415765">
                  <a:extLst>
                    <a:ext uri="{9D8B030D-6E8A-4147-A177-3AD203B41FA5}">
                      <a16:colId xmlns:a16="http://schemas.microsoft.com/office/drawing/2014/main" val="20017"/>
                    </a:ext>
                  </a:extLst>
                </a:gridCol>
                <a:gridCol w="415765">
                  <a:extLst>
                    <a:ext uri="{9D8B030D-6E8A-4147-A177-3AD203B41FA5}">
                      <a16:colId xmlns:a16="http://schemas.microsoft.com/office/drawing/2014/main" val="20018"/>
                    </a:ext>
                  </a:extLst>
                </a:gridCol>
                <a:gridCol w="415765">
                  <a:extLst>
                    <a:ext uri="{9D8B030D-6E8A-4147-A177-3AD203B41FA5}">
                      <a16:colId xmlns:a16="http://schemas.microsoft.com/office/drawing/2014/main" val="20019"/>
                    </a:ext>
                  </a:extLst>
                </a:gridCol>
                <a:gridCol w="415765">
                  <a:extLst>
                    <a:ext uri="{9D8B030D-6E8A-4147-A177-3AD203B41FA5}">
                      <a16:colId xmlns:a16="http://schemas.microsoft.com/office/drawing/2014/main" val="20020"/>
                    </a:ext>
                  </a:extLst>
                </a:gridCol>
                <a:gridCol w="415765">
                  <a:extLst>
                    <a:ext uri="{9D8B030D-6E8A-4147-A177-3AD203B41FA5}">
                      <a16:colId xmlns:a16="http://schemas.microsoft.com/office/drawing/2014/main" val="20021"/>
                    </a:ext>
                  </a:extLst>
                </a:gridCol>
              </a:tblGrid>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0"/>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1"/>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2"/>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3"/>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4"/>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5"/>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6"/>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7"/>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8"/>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09"/>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10"/>
                  </a:ext>
                </a:extLst>
              </a:tr>
              <a:tr h="428625">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endParaRPr lang="zh-CN" altLang="en-US"/>
                    </a:p>
                  </a:txBody>
                  <a:tcP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011"/>
                  </a:ext>
                </a:extLst>
              </a:tr>
            </a:tbl>
          </a:graphicData>
        </a:graphic>
      </p:graphicFrame>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dotGrid">
          <a:fgClr>
            <a:schemeClr val="bg2">
              <a:lumMod val="50000"/>
            </a:schemeClr>
          </a:fgClr>
          <a:bgClr>
            <a:schemeClr val="bg1"/>
          </a:bgClr>
        </a:patt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8096" y="438912"/>
            <a:ext cx="7290054" cy="1124712"/>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768096" y="1714500"/>
            <a:ext cx="7290055" cy="3017520"/>
          </a:xfrm>
          <a:prstGeom prst="rect">
            <a:avLst/>
          </a:prstGeom>
        </p:spPr>
        <p:txBody>
          <a:bodyPr vert="horz" lIns="45720" tIns="45720" rIns="4572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768097" y="4853028"/>
            <a:ext cx="1615607" cy="205740"/>
          </a:xfrm>
          <a:prstGeom prst="rect">
            <a:avLst/>
          </a:prstGeom>
        </p:spPr>
        <p:txBody>
          <a:bodyPr vert="horz" lIns="91440" tIns="45720" rIns="91440" bIns="45720" rtlCol="0" anchor="ctr"/>
          <a:lstStyle>
            <a:lvl1pPr algn="l">
              <a:defRPr sz="750">
                <a:solidFill>
                  <a:schemeClr val="tx1">
                    <a:lumMod val="95000"/>
                    <a:lumOff val="5000"/>
                  </a:schemeClr>
                </a:solidFill>
                <a:latin typeface="+mj-lt"/>
              </a:defRPr>
            </a:lvl1pPr>
          </a:lstStyle>
          <a:p>
            <a:endParaRPr lang="zh-CN" altLang="en-US"/>
          </a:p>
        </p:txBody>
      </p:sp>
      <p:sp>
        <p:nvSpPr>
          <p:cNvPr id="5" name="Footer Placeholder 4"/>
          <p:cNvSpPr>
            <a:spLocks noGrp="1"/>
          </p:cNvSpPr>
          <p:nvPr>
            <p:ph type="ftr" sz="quarter" idx="3"/>
          </p:nvPr>
        </p:nvSpPr>
        <p:spPr>
          <a:xfrm>
            <a:off x="3632200" y="4853028"/>
            <a:ext cx="4426094" cy="205740"/>
          </a:xfrm>
          <a:prstGeom prst="rect">
            <a:avLst/>
          </a:prstGeom>
        </p:spPr>
        <p:txBody>
          <a:bodyPr vert="horz" lIns="91440" tIns="45720" rIns="91440" bIns="45720" rtlCol="0" anchor="ctr"/>
          <a:lstStyle>
            <a:lvl1pPr algn="r">
              <a:defRPr sz="750" cap="all" baseline="0">
                <a:solidFill>
                  <a:schemeClr val="tx1">
                    <a:lumMod val="95000"/>
                    <a:lumOff val="5000"/>
                  </a:schemeClr>
                </a:solidFill>
                <a:latin typeface="+mj-lt"/>
              </a:defRPr>
            </a:lvl1pPr>
          </a:lstStyle>
          <a:p>
            <a:endParaRPr lang="zh-CN" altLang="en-US"/>
          </a:p>
        </p:txBody>
      </p:sp>
      <p:sp>
        <p:nvSpPr>
          <p:cNvPr id="6" name="Slide Number Placeholder 5"/>
          <p:cNvSpPr>
            <a:spLocks noGrp="1"/>
          </p:cNvSpPr>
          <p:nvPr>
            <p:ph type="sldNum" sz="quarter" idx="4"/>
          </p:nvPr>
        </p:nvSpPr>
        <p:spPr>
          <a:xfrm>
            <a:off x="8128000" y="4853028"/>
            <a:ext cx="730250" cy="205740"/>
          </a:xfrm>
          <a:prstGeom prst="rect">
            <a:avLst/>
          </a:prstGeom>
        </p:spPr>
        <p:txBody>
          <a:bodyPr vert="horz" lIns="91440" tIns="45720" rIns="91440" bIns="45720" rtlCol="0" anchor="ctr"/>
          <a:lstStyle>
            <a:lvl1pPr algn="l">
              <a:defRPr sz="750">
                <a:solidFill>
                  <a:schemeClr val="tx1">
                    <a:lumMod val="95000"/>
                    <a:lumOff val="5000"/>
                  </a:schemeClr>
                </a:solidFill>
                <a:latin typeface="+mj-lt"/>
              </a:defRPr>
            </a:lvl1pPr>
          </a:lstStyle>
          <a:p>
            <a:fld id="{1F5E3D0D-FE4C-47A7-B99B-FF98BB84CE20}"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p:txStyles>
    <p:titleStyle>
      <a:lvl1pPr algn="l" defTabSz="685800" rtl="0" eaLnBrk="1" latinLnBrk="0" hangingPunct="1">
        <a:lnSpc>
          <a:spcPct val="80000"/>
        </a:lnSpc>
        <a:spcBef>
          <a:spcPct val="0"/>
        </a:spcBef>
        <a:buNone/>
        <a:defRPr sz="3750" kern="1200" cap="all" spc="75" baseline="0">
          <a:solidFill>
            <a:schemeClr val="tx1">
              <a:lumMod val="95000"/>
              <a:lumOff val="5000"/>
            </a:schemeClr>
          </a:solidFill>
          <a:latin typeface="+mj-lt"/>
          <a:ea typeface="+mj-ea"/>
          <a:cs typeface="+mj-cs"/>
        </a:defRPr>
      </a:lvl1pPr>
    </p:titleStyle>
    <p:bodyStyle>
      <a:lvl1pPr marL="68580" indent="-68580" algn="l" defTabSz="685800" rtl="0" eaLnBrk="1" latinLnBrk="0" hangingPunct="1">
        <a:lnSpc>
          <a:spcPct val="90000"/>
        </a:lnSpc>
        <a:spcBef>
          <a:spcPts val="900"/>
        </a:spcBef>
        <a:spcAft>
          <a:spcPts val="150"/>
        </a:spcAft>
        <a:buClr>
          <a:schemeClr val="accent1"/>
        </a:buClr>
        <a:buSzPct val="100000"/>
        <a:buFont typeface="Tw Cen MT" panose="020B0602020104020603" pitchFamily="34" charset="0"/>
        <a:buChar char=" "/>
        <a:defRPr sz="1650" kern="1200">
          <a:solidFill>
            <a:schemeClr val="tx1"/>
          </a:solidFill>
          <a:latin typeface="+mn-lt"/>
          <a:ea typeface="+mn-ea"/>
          <a:cs typeface="+mn-cs"/>
        </a:defRPr>
      </a:lvl1pPr>
      <a:lvl2pPr marL="198755" indent="-102870" algn="l" defTabSz="685800" rtl="0" eaLnBrk="1" latinLnBrk="0" hangingPunct="1">
        <a:lnSpc>
          <a:spcPct val="90000"/>
        </a:lnSpc>
        <a:spcBef>
          <a:spcPts val="150"/>
        </a:spcBef>
        <a:spcAft>
          <a:spcPts val="300"/>
        </a:spcAft>
        <a:buClr>
          <a:schemeClr val="accent1"/>
        </a:buClr>
        <a:buFont typeface="Wingdings 3" panose="05040102010807070707" pitchFamily="18" charset="2"/>
        <a:buChar char=""/>
        <a:defRPr sz="1350" kern="1200">
          <a:solidFill>
            <a:schemeClr val="tx1"/>
          </a:solidFill>
          <a:latin typeface="+mn-lt"/>
          <a:ea typeface="+mn-ea"/>
          <a:cs typeface="+mn-cs"/>
        </a:defRPr>
      </a:lvl2pPr>
      <a:lvl3pPr marL="335915" indent="-102870" algn="l" defTabSz="685800" rtl="0" eaLnBrk="1" latinLnBrk="0" hangingPunct="1">
        <a:lnSpc>
          <a:spcPct val="90000"/>
        </a:lnSpc>
        <a:spcBef>
          <a:spcPts val="150"/>
        </a:spcBef>
        <a:spcAft>
          <a:spcPts val="300"/>
        </a:spcAft>
        <a:buClr>
          <a:schemeClr val="accent1"/>
        </a:buClr>
        <a:buFont typeface="Wingdings 3" panose="05040102010807070707" pitchFamily="18" charset="2"/>
        <a:buChar char=""/>
        <a:defRPr sz="1050" kern="1200">
          <a:solidFill>
            <a:schemeClr val="tx1"/>
          </a:solidFill>
          <a:latin typeface="+mn-lt"/>
          <a:ea typeface="+mn-ea"/>
          <a:cs typeface="+mn-cs"/>
        </a:defRPr>
      </a:lvl3pPr>
      <a:lvl4pPr marL="445770" indent="-102870" algn="l" defTabSz="685800" rtl="0" eaLnBrk="1" latinLnBrk="0" hangingPunct="1">
        <a:lnSpc>
          <a:spcPct val="90000"/>
        </a:lnSpc>
        <a:spcBef>
          <a:spcPts val="150"/>
        </a:spcBef>
        <a:spcAft>
          <a:spcPts val="300"/>
        </a:spcAft>
        <a:buClr>
          <a:schemeClr val="accent1"/>
        </a:buClr>
        <a:buFont typeface="Wingdings 3" panose="05040102010807070707" pitchFamily="18" charset="2"/>
        <a:buChar char=""/>
        <a:defRPr sz="1050" kern="1200">
          <a:solidFill>
            <a:schemeClr val="tx1"/>
          </a:solidFill>
          <a:latin typeface="+mn-lt"/>
          <a:ea typeface="+mn-ea"/>
          <a:cs typeface="+mn-cs"/>
        </a:defRPr>
      </a:lvl4pPr>
      <a:lvl5pPr marL="582930" indent="-102870" algn="l" defTabSz="685800" rtl="0" eaLnBrk="1" latinLnBrk="0" hangingPunct="1">
        <a:lnSpc>
          <a:spcPct val="90000"/>
        </a:lnSpc>
        <a:spcBef>
          <a:spcPts val="150"/>
        </a:spcBef>
        <a:spcAft>
          <a:spcPts val="300"/>
        </a:spcAft>
        <a:buClr>
          <a:schemeClr val="accent1"/>
        </a:buClr>
        <a:buFont typeface="Wingdings 3" panose="05040102010807070707" pitchFamily="18" charset="2"/>
        <a:buChar char=""/>
        <a:defRPr sz="1050" kern="1200">
          <a:solidFill>
            <a:schemeClr val="tx1"/>
          </a:solidFill>
          <a:latin typeface="+mn-lt"/>
          <a:ea typeface="+mn-ea"/>
          <a:cs typeface="+mn-cs"/>
        </a:defRPr>
      </a:lvl5pPr>
      <a:lvl6pPr marL="685800" indent="-102870" algn="l" defTabSz="685800" rtl="0" eaLnBrk="1" latinLnBrk="0" hangingPunct="1">
        <a:lnSpc>
          <a:spcPct val="90000"/>
        </a:lnSpc>
        <a:spcBef>
          <a:spcPts val="150"/>
        </a:spcBef>
        <a:spcAft>
          <a:spcPts val="300"/>
        </a:spcAft>
        <a:buClr>
          <a:schemeClr val="accent1"/>
        </a:buClr>
        <a:buFont typeface="Wingdings 3" panose="05040102010807070707" pitchFamily="18" charset="2"/>
        <a:buChar char=""/>
        <a:defRPr sz="1050" kern="1200">
          <a:solidFill>
            <a:schemeClr val="tx1"/>
          </a:solidFill>
          <a:latin typeface="+mn-lt"/>
          <a:ea typeface="+mn-ea"/>
          <a:cs typeface="+mn-cs"/>
        </a:defRPr>
      </a:lvl6pPr>
      <a:lvl7pPr marL="795655" indent="-102870" algn="l" defTabSz="685800" rtl="0" eaLnBrk="1" latinLnBrk="0" hangingPunct="1">
        <a:lnSpc>
          <a:spcPct val="90000"/>
        </a:lnSpc>
        <a:spcBef>
          <a:spcPts val="150"/>
        </a:spcBef>
        <a:spcAft>
          <a:spcPts val="300"/>
        </a:spcAft>
        <a:buClr>
          <a:schemeClr val="accent1"/>
        </a:buClr>
        <a:buFont typeface="Wingdings 3" panose="05040102010807070707" pitchFamily="18" charset="2"/>
        <a:buChar char=""/>
        <a:defRPr sz="1050" kern="1200">
          <a:solidFill>
            <a:schemeClr val="tx1"/>
          </a:solidFill>
          <a:latin typeface="+mn-lt"/>
          <a:ea typeface="+mn-ea"/>
          <a:cs typeface="+mn-cs"/>
        </a:defRPr>
      </a:lvl7pPr>
      <a:lvl8pPr marL="911860" indent="-102870" algn="l" defTabSz="685800" rtl="0" eaLnBrk="1" latinLnBrk="0" hangingPunct="1">
        <a:lnSpc>
          <a:spcPct val="90000"/>
        </a:lnSpc>
        <a:spcBef>
          <a:spcPts val="150"/>
        </a:spcBef>
        <a:spcAft>
          <a:spcPts val="300"/>
        </a:spcAft>
        <a:buClr>
          <a:schemeClr val="accent1"/>
        </a:buClr>
        <a:buFont typeface="Wingdings 3" panose="05040102010807070707" pitchFamily="18" charset="2"/>
        <a:buChar char=""/>
        <a:defRPr sz="1050" kern="1200">
          <a:solidFill>
            <a:schemeClr val="tx1"/>
          </a:solidFill>
          <a:latin typeface="+mn-lt"/>
          <a:ea typeface="+mn-ea"/>
          <a:cs typeface="+mn-cs"/>
        </a:defRPr>
      </a:lvl8pPr>
      <a:lvl9pPr marL="1021715" indent="-102870" algn="l" defTabSz="685800" rtl="0" eaLnBrk="1" latinLnBrk="0" hangingPunct="1">
        <a:lnSpc>
          <a:spcPct val="90000"/>
        </a:lnSpc>
        <a:spcBef>
          <a:spcPts val="150"/>
        </a:spcBef>
        <a:spcAft>
          <a:spcPts val="300"/>
        </a:spcAft>
        <a:buClr>
          <a:schemeClr val="accent1"/>
        </a:buClr>
        <a:buFont typeface="Wingdings 3" panose="05040102010807070707" pitchFamily="18" charset="2"/>
        <a:buChar char=""/>
        <a:defRPr sz="10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oleObject" Target="../embeddings/oleObject1.bin"/><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8"/>
          <p:cNvSpPr txBox="1">
            <a:spLocks noGrp="1"/>
          </p:cNvSpPr>
          <p:nvPr/>
        </p:nvSpPr>
        <p:spPr>
          <a:xfrm>
            <a:off x="6057900" y="4685110"/>
            <a:ext cx="1485900" cy="354806"/>
          </a:xfrm>
          <a:prstGeom prst="rect">
            <a:avLst/>
          </a:prstGeom>
          <a:noFill/>
          <a:ln w="9525">
            <a:noFill/>
          </a:ln>
        </p:spPr>
        <p:txBody>
          <a:bodyPr lIns="68574" tIns="34288" rIns="68574" bIns="34288"/>
          <a:lstStyle>
            <a:lvl1pPr marL="471805" indent="-471805" algn="l" rtl="0" eaLnBrk="0" fontAlgn="base" hangingPunct="0">
              <a:spcBef>
                <a:spcPct val="20000"/>
              </a:spcBef>
              <a:spcAft>
                <a:spcPct val="0"/>
              </a:spcAft>
              <a:buClr>
                <a:schemeClr val="accent2"/>
              </a:buClr>
              <a:buFont typeface="Wingdings" panose="05000000000000000000" pitchFamily="2" charset="2"/>
              <a:buChar char="o"/>
              <a:defRPr sz="2800" b="0">
                <a:solidFill>
                  <a:schemeClr val="tx1"/>
                </a:solidFill>
                <a:latin typeface="+mn-lt"/>
                <a:ea typeface="+mn-ea"/>
                <a:cs typeface="+mn-cs"/>
              </a:defRPr>
            </a:lvl1pPr>
            <a:lvl2pPr marL="908050" indent="-436880" algn="l" rtl="0" eaLnBrk="0" fontAlgn="base" hangingPunct="0">
              <a:spcBef>
                <a:spcPct val="20000"/>
              </a:spcBef>
              <a:spcAft>
                <a:spcPct val="0"/>
              </a:spcAft>
              <a:buClr>
                <a:schemeClr val="accent2"/>
              </a:buClr>
              <a:buFont typeface="Wingdings" panose="05000000000000000000" pitchFamily="2" charset="2"/>
              <a:buChar char="n"/>
              <a:defRPr sz="2500">
                <a:solidFill>
                  <a:schemeClr val="tx1"/>
                </a:solidFill>
                <a:latin typeface="+mn-lt"/>
                <a:ea typeface="+mn-ea"/>
              </a:defRPr>
            </a:lvl2pPr>
            <a:lvl3pPr marL="1303655" indent="-392430" algn="l" rtl="0" eaLnBrk="0" fontAlgn="base" hangingPunct="0">
              <a:spcBef>
                <a:spcPct val="20000"/>
              </a:spcBef>
              <a:spcAft>
                <a:spcPct val="0"/>
              </a:spcAft>
              <a:buClr>
                <a:schemeClr val="accent2"/>
              </a:buClr>
              <a:buFont typeface="Wingdings" panose="05000000000000000000" pitchFamily="2" charset="2"/>
              <a:buChar char="o"/>
              <a:defRPr sz="2300">
                <a:solidFill>
                  <a:schemeClr val="tx1"/>
                </a:solidFill>
                <a:latin typeface="+mn-lt"/>
                <a:ea typeface="+mn-ea"/>
              </a:defRPr>
            </a:lvl3pPr>
            <a:lvl4pPr marL="1694180" indent="-390525" algn="l" rtl="0" eaLnBrk="0" fontAlgn="base" hangingPunct="0">
              <a:spcBef>
                <a:spcPct val="20000"/>
              </a:spcBef>
              <a:spcAft>
                <a:spcPct val="0"/>
              </a:spcAft>
              <a:buClr>
                <a:schemeClr val="accent2"/>
              </a:buClr>
              <a:buFont typeface="Wingdings" panose="05000000000000000000" pitchFamily="2" charset="2"/>
              <a:buChar char="n"/>
              <a:defRPr sz="2000">
                <a:solidFill>
                  <a:schemeClr val="tx1"/>
                </a:solidFill>
                <a:latin typeface="+mn-lt"/>
                <a:ea typeface="+mn-ea"/>
              </a:defRPr>
            </a:lvl4pPr>
            <a:lvl5pPr marL="2091055" indent="-396875" algn="l" rtl="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mn-lt"/>
                <a:ea typeface="+mn-ea"/>
              </a:defRPr>
            </a:lvl5pPr>
          </a:lstStyle>
          <a:p>
            <a:pPr marL="0" indent="0" algn="r" defTabSz="1219200" eaLnBrk="1" hangingPunct="1">
              <a:spcBef>
                <a:spcPct val="0"/>
              </a:spcBef>
              <a:buClrTx/>
              <a:buNone/>
            </a:pPr>
            <a:fld id="{9A0DB2DC-4C9A-4742-B13C-FB6460FD3503}" type="slidenum">
              <a:rPr lang="en-US" altLang="zh-CN" sz="825" dirty="0">
                <a:solidFill>
                  <a:srgbClr val="000000"/>
                </a:solidFill>
              </a:rPr>
              <a:t>1</a:t>
            </a:fld>
            <a:endParaRPr lang="en-US" altLang="zh-CN" sz="825" dirty="0">
              <a:solidFill>
                <a:srgbClr val="000000"/>
              </a:solidFill>
            </a:endParaRPr>
          </a:p>
        </p:txBody>
      </p:sp>
      <p:pic>
        <p:nvPicPr>
          <p:cNvPr id="168964" name="Picture 2"/>
          <p:cNvPicPr>
            <a:picLocks noChangeAspect="1"/>
          </p:cNvPicPr>
          <p:nvPr/>
        </p:nvPicPr>
        <p:blipFill>
          <a:blip r:embed="rId2"/>
          <a:stretch>
            <a:fillRect/>
          </a:stretch>
        </p:blipFill>
        <p:spPr>
          <a:xfrm>
            <a:off x="0" y="0"/>
            <a:ext cx="9144000" cy="5143500"/>
          </a:xfrm>
          <a:prstGeom prst="rect">
            <a:avLst/>
          </a:prstGeom>
          <a:noFill/>
          <a:ln w="9525">
            <a:noFill/>
          </a:ln>
        </p:spPr>
      </p:pic>
      <p:sp>
        <p:nvSpPr>
          <p:cNvPr id="7" name="Rectangle 2"/>
          <p:cNvSpPr txBox="1">
            <a:spLocks noChangeArrowheads="1"/>
          </p:cNvSpPr>
          <p:nvPr/>
        </p:nvSpPr>
        <p:spPr bwMode="auto">
          <a:xfrm>
            <a:off x="1116235" y="836417"/>
            <a:ext cx="7334912" cy="696469"/>
          </a:xfrm>
          <a:prstGeom prst="rect">
            <a:avLst/>
          </a:prstGeom>
          <a:noFill/>
          <a:ln>
            <a:noFill/>
          </a:ln>
        </p:spPr>
        <p:txBody>
          <a:bodyPr lIns="68574" tIns="34288" rIns="68574" bIns="34288" anchor="b"/>
          <a:lstStyle>
            <a:lvl1pPr>
              <a:defRPr sz="2200" b="1">
                <a:solidFill>
                  <a:schemeClr val="tx1"/>
                </a:solidFill>
                <a:latin typeface="Verdana" panose="020B0604030504040204" pitchFamily="34" charset="0"/>
                <a:ea typeface="宋体" panose="02010600030101010101" pitchFamily="2" charset="-122"/>
              </a:defRPr>
            </a:lvl1pPr>
            <a:lvl2pPr marL="742950" indent="-285750">
              <a:defRPr sz="2200" b="1">
                <a:solidFill>
                  <a:schemeClr val="tx1"/>
                </a:solidFill>
                <a:latin typeface="Verdana" panose="020B0604030504040204" pitchFamily="34" charset="0"/>
                <a:ea typeface="宋体" panose="02010600030101010101" pitchFamily="2" charset="-122"/>
              </a:defRPr>
            </a:lvl2pPr>
            <a:lvl3pPr marL="1143000" indent="-228600">
              <a:defRPr sz="2200" b="1">
                <a:solidFill>
                  <a:schemeClr val="tx1"/>
                </a:solidFill>
                <a:latin typeface="Verdana" panose="020B0604030504040204" pitchFamily="34" charset="0"/>
                <a:ea typeface="宋体" panose="02010600030101010101" pitchFamily="2" charset="-122"/>
              </a:defRPr>
            </a:lvl3pPr>
            <a:lvl4pPr marL="1600200" indent="-228600">
              <a:defRPr sz="2200" b="1">
                <a:solidFill>
                  <a:schemeClr val="tx1"/>
                </a:solidFill>
                <a:latin typeface="Verdana" panose="020B0604030504040204" pitchFamily="34" charset="0"/>
                <a:ea typeface="宋体" panose="02010600030101010101" pitchFamily="2" charset="-122"/>
              </a:defRPr>
            </a:lvl4pPr>
            <a:lvl5pPr marL="2057400" indent="-228600">
              <a:defRPr sz="2200" b="1">
                <a:solidFill>
                  <a:schemeClr val="tx1"/>
                </a:solidFill>
                <a:latin typeface="Verdana" panose="020B0604030504040204" pitchFamily="34" charset="0"/>
                <a:ea typeface="宋体" panose="02010600030101010101" pitchFamily="2" charset="-122"/>
              </a:defRPr>
            </a:lvl5pPr>
            <a:lvl6pPr marL="2514600" indent="-228600" algn="just" eaLnBrk="0" fontAlgn="base" hangingPunct="0">
              <a:lnSpc>
                <a:spcPct val="150000"/>
              </a:lnSpc>
              <a:spcBef>
                <a:spcPct val="20000"/>
              </a:spcBef>
              <a:spcAft>
                <a:spcPct val="0"/>
              </a:spcAft>
              <a:buClr>
                <a:schemeClr val="accent2"/>
              </a:buClr>
              <a:buFont typeface="Wingdings" panose="05000000000000000000" pitchFamily="2" charset="2"/>
              <a:buChar char="o"/>
              <a:defRPr sz="2200" b="1">
                <a:solidFill>
                  <a:schemeClr val="tx1"/>
                </a:solidFill>
                <a:latin typeface="Verdana" panose="020B0604030504040204" pitchFamily="34" charset="0"/>
                <a:ea typeface="宋体" panose="02010600030101010101" pitchFamily="2" charset="-122"/>
              </a:defRPr>
            </a:lvl6pPr>
            <a:lvl7pPr marL="2971800" indent="-228600" algn="just" eaLnBrk="0" fontAlgn="base" hangingPunct="0">
              <a:lnSpc>
                <a:spcPct val="150000"/>
              </a:lnSpc>
              <a:spcBef>
                <a:spcPct val="20000"/>
              </a:spcBef>
              <a:spcAft>
                <a:spcPct val="0"/>
              </a:spcAft>
              <a:buClr>
                <a:schemeClr val="accent2"/>
              </a:buClr>
              <a:buFont typeface="Wingdings" panose="05000000000000000000" pitchFamily="2" charset="2"/>
              <a:buChar char="o"/>
              <a:defRPr sz="2200" b="1">
                <a:solidFill>
                  <a:schemeClr val="tx1"/>
                </a:solidFill>
                <a:latin typeface="Verdana" panose="020B0604030504040204" pitchFamily="34" charset="0"/>
                <a:ea typeface="宋体" panose="02010600030101010101" pitchFamily="2" charset="-122"/>
              </a:defRPr>
            </a:lvl7pPr>
            <a:lvl8pPr marL="3429000" indent="-228600" algn="just" eaLnBrk="0" fontAlgn="base" hangingPunct="0">
              <a:lnSpc>
                <a:spcPct val="150000"/>
              </a:lnSpc>
              <a:spcBef>
                <a:spcPct val="20000"/>
              </a:spcBef>
              <a:spcAft>
                <a:spcPct val="0"/>
              </a:spcAft>
              <a:buClr>
                <a:schemeClr val="accent2"/>
              </a:buClr>
              <a:buFont typeface="Wingdings" panose="05000000000000000000" pitchFamily="2" charset="2"/>
              <a:buChar char="o"/>
              <a:defRPr sz="2200" b="1">
                <a:solidFill>
                  <a:schemeClr val="tx1"/>
                </a:solidFill>
                <a:latin typeface="Verdana" panose="020B0604030504040204" pitchFamily="34" charset="0"/>
                <a:ea typeface="宋体" panose="02010600030101010101" pitchFamily="2" charset="-122"/>
              </a:defRPr>
            </a:lvl8pPr>
            <a:lvl9pPr marL="3886200" indent="-228600" algn="just" eaLnBrk="0" fontAlgn="base" hangingPunct="0">
              <a:lnSpc>
                <a:spcPct val="150000"/>
              </a:lnSpc>
              <a:spcBef>
                <a:spcPct val="20000"/>
              </a:spcBef>
              <a:spcAft>
                <a:spcPct val="0"/>
              </a:spcAft>
              <a:buClr>
                <a:schemeClr val="accent2"/>
              </a:buClr>
              <a:buFont typeface="Wingdings" panose="05000000000000000000" pitchFamily="2" charset="2"/>
              <a:buChar char="o"/>
              <a:defRPr sz="2200" b="1">
                <a:solidFill>
                  <a:schemeClr val="tx1"/>
                </a:solidFill>
                <a:latin typeface="Verdana" panose="020B0604030504040204" pitchFamily="34" charset="0"/>
                <a:ea typeface="宋体" panose="02010600030101010101" pitchFamily="2" charset="-122"/>
              </a:defRPr>
            </a:lvl9pPr>
          </a:lstStyle>
          <a:p>
            <a:pPr algn="ctr" defTabSz="914400" fontAlgn="base">
              <a:lnSpc>
                <a:spcPct val="200000"/>
              </a:lnSpc>
              <a:spcBef>
                <a:spcPct val="0"/>
              </a:spcBef>
              <a:spcAft>
                <a:spcPct val="0"/>
              </a:spcAft>
              <a:defRPr/>
            </a:pPr>
            <a:r>
              <a:rPr lang="zh-CN" altLang="en-US" sz="3600" dirty="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工业机器人编程与系统集成</a:t>
            </a:r>
            <a:endParaRPr lang="en-US" altLang="zh-CN" sz="3600" dirty="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
        <p:nvSpPr>
          <p:cNvPr id="2" name="文本框 1">
            <a:extLst>
              <a:ext uri="{FF2B5EF4-FFF2-40B4-BE49-F238E27FC236}">
                <a16:creationId xmlns:a16="http://schemas.microsoft.com/office/drawing/2014/main" id="{59B6D81C-EE68-49EF-BC7F-9E82E1CFFCF3}"/>
              </a:ext>
            </a:extLst>
          </p:cNvPr>
          <p:cNvSpPr txBox="1"/>
          <p:nvPr/>
        </p:nvSpPr>
        <p:spPr bwMode="auto">
          <a:xfrm>
            <a:off x="3618206" y="2763889"/>
            <a:ext cx="2330970" cy="696469"/>
          </a:xfrm>
          <a:prstGeom prst="rect">
            <a:avLst/>
          </a:prstGeom>
          <a:noFill/>
          <a:ln>
            <a:noFill/>
          </a:ln>
        </p:spPr>
        <p:txBody>
          <a:bodyPr wrap="square" lIns="68574" tIns="34288" rIns="68574" bIns="34288" rtlCol="0" anchor="b">
            <a:spAutoFit/>
          </a:bodyPr>
          <a:lstStyle/>
          <a:p>
            <a:pPr algn="ctr" defTabSz="914400" fontAlgn="base">
              <a:lnSpc>
                <a:spcPct val="200000"/>
              </a:lnSpc>
              <a:spcBef>
                <a:spcPct val="0"/>
              </a:spcBef>
              <a:spcAft>
                <a:spcPct val="0"/>
              </a:spcAft>
            </a:pPr>
            <a:r>
              <a:rPr lang="zh-CN" altLang="en-US" sz="2400" dirty="0">
                <a:solidFill>
                  <a:srgbClr val="0070C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张爱红  主编</a:t>
            </a:r>
          </a:p>
        </p:txBody>
      </p:sp>
    </p:spTree>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日期占位符 8">
            <a:extLst>
              <a:ext uri="{FF2B5EF4-FFF2-40B4-BE49-F238E27FC236}">
                <a16:creationId xmlns:a16="http://schemas.microsoft.com/office/drawing/2014/main" id="{A8EBF38A-4DC2-4B5E-850E-3E772478EE51}"/>
              </a:ext>
            </a:extLst>
          </p:cNvPr>
          <p:cNvSpPr>
            <a:spLocks noGrp="1"/>
          </p:cNvSpPr>
          <p:nvPr>
            <p:ph type="dt" sz="half" idx="10"/>
          </p:nvPr>
        </p:nvSpPr>
        <p:spPr/>
        <p:txBody>
          <a:bodyPr/>
          <a:lstStyle/>
          <a:p>
            <a:fld id="{88C7BFE4-1589-4828-8991-ABCAE88FB243}" type="datetime1">
              <a:rPr lang="zh-CN" altLang="en-US" smtClean="0"/>
              <a:t>2024/7/5</a:t>
            </a:fld>
            <a:endParaRPr lang="zh-CN" altLang="en-US" dirty="0"/>
          </a:p>
        </p:txBody>
      </p:sp>
      <p:sp>
        <p:nvSpPr>
          <p:cNvPr id="7" name="标题 1">
            <a:extLst>
              <a:ext uri="{FF2B5EF4-FFF2-40B4-BE49-F238E27FC236}">
                <a16:creationId xmlns:a16="http://schemas.microsoft.com/office/drawing/2014/main" id="{EABC0ED1-967B-4025-A8BA-8974D509786A}"/>
              </a:ext>
            </a:extLst>
          </p:cNvPr>
          <p:cNvSpPr>
            <a:spLocks noGrp="1"/>
          </p:cNvSpPr>
          <p:nvPr>
            <p:ph type="title"/>
          </p:nvPr>
        </p:nvSpPr>
        <p:spPr>
          <a:xfrm>
            <a:off x="180923" y="0"/>
            <a:ext cx="6294827" cy="666572"/>
          </a:xfrm>
        </p:spPr>
        <p:txBody>
          <a:bodyPr>
            <a:normAutofit fontScale="90000"/>
          </a:bodyPr>
          <a:lstStyle/>
          <a:p>
            <a:r>
              <a:rPr lang="zh-CN" altLang="en-US" dirty="0"/>
              <a:t>单元三 </a:t>
            </a:r>
            <a:r>
              <a:rPr lang="en-US" altLang="zh-CN" dirty="0"/>
              <a:t>ABB</a:t>
            </a:r>
            <a:r>
              <a:rPr lang="zh-CN" altLang="en-US" dirty="0"/>
              <a:t>工业机器人激光切割应用编程</a:t>
            </a:r>
          </a:p>
        </p:txBody>
      </p:sp>
      <p:sp>
        <p:nvSpPr>
          <p:cNvPr id="2" name="矩形 1">
            <a:extLst>
              <a:ext uri="{FF2B5EF4-FFF2-40B4-BE49-F238E27FC236}">
                <a16:creationId xmlns:a16="http://schemas.microsoft.com/office/drawing/2014/main" id="{54BA9798-DE02-4CC4-A521-7BB044DD3228}"/>
              </a:ext>
            </a:extLst>
          </p:cNvPr>
          <p:cNvSpPr/>
          <p:nvPr/>
        </p:nvSpPr>
        <p:spPr>
          <a:xfrm>
            <a:off x="91941" y="499474"/>
            <a:ext cx="8727069" cy="2117246"/>
          </a:xfrm>
          <a:prstGeom prst="rect">
            <a:avLst/>
          </a:prstGeom>
        </p:spPr>
        <p:txBody>
          <a:bodyPr wrap="none">
            <a:spAutoFit/>
          </a:bodyPr>
          <a:lstStyle/>
          <a:p>
            <a:pPr indent="266700" algn="just">
              <a:lnSpc>
                <a:spcPct val="150000"/>
              </a:lnSpc>
              <a:spcAft>
                <a:spcPts val="0"/>
              </a:spcAft>
            </a:pPr>
            <a:r>
              <a:rPr lang="en-US" altLang="zh-CN" sz="1800" kern="100" dirty="0">
                <a:solidFill>
                  <a:srgbClr val="FF0000"/>
                </a:solidFill>
                <a:latin typeface="宋体" panose="02010600030101010101" pitchFamily="2" charset="-122"/>
                <a:ea typeface="宋体" panose="02010600030101010101" pitchFamily="2" charset="-122"/>
              </a:rPr>
              <a:t>5.</a:t>
            </a:r>
            <a:r>
              <a:rPr lang="zh-CN" altLang="zh-CN" sz="1800" kern="100" dirty="0">
                <a:solidFill>
                  <a:srgbClr val="FF0000"/>
                </a:solidFill>
                <a:latin typeface="Times New Roman" panose="02020603050405020304" pitchFamily="18" charset="0"/>
                <a:ea typeface="宋体" panose="02010600030101010101" pitchFamily="2" charset="-122"/>
              </a:rPr>
              <a:t>激光笔工具安装操作</a:t>
            </a:r>
            <a:endParaRPr lang="en-US" altLang="zh-CN" sz="1800" kern="100" dirty="0">
              <a:solidFill>
                <a:srgbClr val="FF0000"/>
              </a:solidFill>
              <a:latin typeface="Times New Roman" panose="02020603050405020304" pitchFamily="18" charset="0"/>
              <a:ea typeface="宋体" panose="02010600030101010101" pitchFamily="2" charset="-122"/>
            </a:endParaRPr>
          </a:p>
          <a:p>
            <a:pPr indent="266700" algn="just">
              <a:lnSpc>
                <a:spcPct val="150000"/>
              </a:lnSpc>
              <a:spcAft>
                <a:spcPts val="0"/>
              </a:spcAft>
            </a:pPr>
            <a:r>
              <a:rPr lang="zh-CN" altLang="en-US" sz="1800" kern="100" dirty="0">
                <a:solidFill>
                  <a:srgbClr val="0070C0"/>
                </a:solidFill>
                <a:latin typeface="Times New Roman" panose="02020603050405020304" pitchFamily="18" charset="0"/>
                <a:ea typeface="宋体" panose="02010600030101010101" pitchFamily="2" charset="-122"/>
              </a:rPr>
              <a:t>        长按气动控制板</a:t>
            </a:r>
            <a:r>
              <a:rPr lang="en-US" altLang="zh-CN" sz="1800" kern="100" dirty="0">
                <a:solidFill>
                  <a:srgbClr val="0070C0"/>
                </a:solidFill>
                <a:latin typeface="Times New Roman" panose="02020603050405020304" pitchFamily="18" charset="0"/>
                <a:ea typeface="宋体" panose="02010600030101010101" pitchFamily="2" charset="-122"/>
              </a:rPr>
              <a:t>YV1</a:t>
            </a:r>
            <a:r>
              <a:rPr lang="zh-CN" altLang="en-US" sz="1800" kern="100" dirty="0">
                <a:solidFill>
                  <a:srgbClr val="0070C0"/>
                </a:solidFill>
                <a:latin typeface="Times New Roman" panose="02020603050405020304" pitchFamily="18" charset="0"/>
                <a:ea typeface="宋体" panose="02010600030101010101" pitchFamily="2" charset="-122"/>
              </a:rPr>
              <a:t>位置按钮</a:t>
            </a:r>
            <a:r>
              <a:rPr lang="en-US" altLang="zh-CN" sz="1800" kern="100" dirty="0">
                <a:solidFill>
                  <a:srgbClr val="0070C0"/>
                </a:solidFill>
                <a:latin typeface="Times New Roman" panose="02020603050405020304" pitchFamily="18" charset="0"/>
                <a:ea typeface="宋体" panose="02010600030101010101" pitchFamily="2" charset="-122"/>
              </a:rPr>
              <a:t>-&gt;</a:t>
            </a:r>
            <a:r>
              <a:rPr lang="zh-CN" altLang="zh-CN" sz="1800" kern="100" dirty="0">
                <a:solidFill>
                  <a:srgbClr val="0070C0"/>
                </a:solidFill>
                <a:latin typeface="Times New Roman" panose="02020603050405020304" pitchFamily="18" charset="0"/>
                <a:ea typeface="宋体" panose="02010600030101010101" pitchFamily="2" charset="-122"/>
              </a:rPr>
              <a:t>确认快换工具锁紧钢珠为缩回状态</a:t>
            </a:r>
            <a:r>
              <a:rPr lang="en-US" altLang="zh-CN" sz="1800" kern="100" dirty="0">
                <a:solidFill>
                  <a:srgbClr val="0070C0"/>
                </a:solidFill>
                <a:latin typeface="Times New Roman" panose="02020603050405020304" pitchFamily="18" charset="0"/>
                <a:ea typeface="宋体" panose="02010600030101010101" pitchFamily="2" charset="-122"/>
              </a:rPr>
              <a:t>-&gt;</a:t>
            </a:r>
            <a:r>
              <a:rPr lang="zh-CN" altLang="en-US" sz="1800" kern="100" dirty="0">
                <a:solidFill>
                  <a:srgbClr val="0070C0"/>
                </a:solidFill>
                <a:latin typeface="Times New Roman" panose="02020603050405020304" pitchFamily="18" charset="0"/>
                <a:ea typeface="宋体" panose="02010600030101010101" pitchFamily="2" charset="-122"/>
              </a:rPr>
              <a:t>手持激</a:t>
            </a:r>
            <a:endParaRPr lang="en-US" altLang="zh-CN" sz="1800" kern="100" dirty="0">
              <a:solidFill>
                <a:srgbClr val="0070C0"/>
              </a:solidFill>
              <a:latin typeface="Times New Roman" panose="02020603050405020304" pitchFamily="18" charset="0"/>
              <a:ea typeface="宋体" panose="02010600030101010101" pitchFamily="2" charset="-122"/>
            </a:endParaRPr>
          </a:p>
          <a:p>
            <a:pPr indent="266700" algn="just">
              <a:lnSpc>
                <a:spcPct val="150000"/>
              </a:lnSpc>
              <a:spcAft>
                <a:spcPts val="0"/>
              </a:spcAft>
            </a:pPr>
            <a:r>
              <a:rPr lang="zh-CN" altLang="en-US" sz="1800" kern="100" dirty="0">
                <a:solidFill>
                  <a:srgbClr val="0070C0"/>
                </a:solidFill>
                <a:latin typeface="Times New Roman" panose="02020603050405020304" pitchFamily="18" charset="0"/>
                <a:ea typeface="宋体" panose="02010600030101010101" pitchFamily="2" charset="-122"/>
              </a:rPr>
              <a:t>光笔工具安装到机器人末端主盘位置，</a:t>
            </a:r>
            <a:r>
              <a:rPr lang="zh-CN" altLang="en-US" sz="1800" kern="100" dirty="0">
                <a:solidFill>
                  <a:srgbClr val="FF0000"/>
                </a:solidFill>
                <a:latin typeface="Times New Roman" panose="02020603050405020304" pitchFamily="18" charset="0"/>
                <a:ea typeface="宋体" panose="02010600030101010101" pitchFamily="2" charset="-122"/>
              </a:rPr>
              <a:t>使机械接口与电气接口对齐</a:t>
            </a:r>
            <a:r>
              <a:rPr lang="zh-CN" altLang="en-US" sz="1800" kern="100" dirty="0">
                <a:solidFill>
                  <a:srgbClr val="0070C0"/>
                </a:solidFill>
                <a:latin typeface="Times New Roman" panose="02020603050405020304" pitchFamily="18" charset="0"/>
                <a:ea typeface="宋体" panose="02010600030101010101" pitchFamily="2" charset="-122"/>
              </a:rPr>
              <a:t>，主盘与副盘</a:t>
            </a:r>
            <a:endParaRPr lang="en-US" altLang="zh-CN" sz="1800" kern="100" dirty="0">
              <a:solidFill>
                <a:srgbClr val="0070C0"/>
              </a:solidFill>
              <a:latin typeface="Times New Roman" panose="02020603050405020304" pitchFamily="18" charset="0"/>
              <a:ea typeface="宋体" panose="02010600030101010101" pitchFamily="2" charset="-122"/>
            </a:endParaRPr>
          </a:p>
          <a:p>
            <a:pPr indent="266700" algn="just">
              <a:lnSpc>
                <a:spcPct val="150000"/>
              </a:lnSpc>
              <a:spcAft>
                <a:spcPts val="0"/>
              </a:spcAft>
            </a:pPr>
            <a:r>
              <a:rPr lang="zh-CN" altLang="en-US" sz="1800" kern="100" dirty="0">
                <a:solidFill>
                  <a:srgbClr val="0070C0"/>
                </a:solidFill>
                <a:latin typeface="Times New Roman" panose="02020603050405020304" pitchFamily="18" charset="0"/>
                <a:ea typeface="宋体" panose="02010600030101010101" pitchFamily="2" charset="-122"/>
              </a:rPr>
              <a:t>间的</a:t>
            </a:r>
            <a:r>
              <a:rPr lang="zh-CN" altLang="en-US" sz="1800" kern="100" dirty="0">
                <a:solidFill>
                  <a:srgbClr val="FF0000"/>
                </a:solidFill>
                <a:latin typeface="Times New Roman" panose="02020603050405020304" pitchFamily="18" charset="0"/>
                <a:ea typeface="宋体" panose="02010600030101010101" pitchFamily="2" charset="-122"/>
              </a:rPr>
              <a:t>间隙约</a:t>
            </a:r>
            <a:r>
              <a:rPr lang="en-US" altLang="zh-CN" sz="1800" kern="100" dirty="0">
                <a:solidFill>
                  <a:srgbClr val="FF0000"/>
                </a:solidFill>
                <a:latin typeface="Times New Roman" panose="02020603050405020304" pitchFamily="18" charset="0"/>
                <a:ea typeface="宋体" panose="02010600030101010101" pitchFamily="2" charset="-122"/>
              </a:rPr>
              <a:t>1mm</a:t>
            </a:r>
            <a:r>
              <a:rPr lang="zh-CN" altLang="en-US" sz="1800" kern="100" dirty="0">
                <a:solidFill>
                  <a:srgbClr val="0070C0"/>
                </a:solidFill>
                <a:latin typeface="Times New Roman" panose="02020603050405020304" pitchFamily="18" charset="0"/>
                <a:ea typeface="宋体" panose="02010600030101010101" pitchFamily="2" charset="-122"/>
              </a:rPr>
              <a:t>。</a:t>
            </a:r>
            <a:r>
              <a:rPr lang="en-US" altLang="zh-CN" sz="1800" kern="100" dirty="0">
                <a:solidFill>
                  <a:srgbClr val="0070C0"/>
                </a:solidFill>
                <a:latin typeface="Times New Roman" panose="02020603050405020304" pitchFamily="18" charset="0"/>
                <a:ea typeface="宋体" panose="02010600030101010101" pitchFamily="2" charset="-122"/>
              </a:rPr>
              <a:t>YV1</a:t>
            </a:r>
            <a:r>
              <a:rPr lang="zh-CN" altLang="en-US" sz="1800" kern="100" dirty="0">
                <a:solidFill>
                  <a:srgbClr val="0070C0"/>
                </a:solidFill>
                <a:latin typeface="Times New Roman" panose="02020603050405020304" pitchFamily="18" charset="0"/>
                <a:ea typeface="宋体" panose="02010600030101010101" pitchFamily="2" charset="-122"/>
              </a:rPr>
              <a:t>按钮保持按下状态</a:t>
            </a:r>
            <a:r>
              <a:rPr lang="en-US" altLang="zh-CN" sz="1800" kern="100" dirty="0">
                <a:solidFill>
                  <a:srgbClr val="0070C0"/>
                </a:solidFill>
                <a:latin typeface="Times New Roman" panose="02020603050405020304" pitchFamily="18" charset="0"/>
                <a:ea typeface="宋体" panose="02010600030101010101" pitchFamily="2" charset="-122"/>
              </a:rPr>
              <a:t>-&gt;</a:t>
            </a:r>
            <a:r>
              <a:rPr lang="zh-CN" altLang="en-US" sz="1800" kern="100" dirty="0">
                <a:solidFill>
                  <a:srgbClr val="0070C0"/>
                </a:solidFill>
                <a:latin typeface="Times New Roman" panose="02020603050405020304" pitchFamily="18" charset="0"/>
                <a:ea typeface="宋体" panose="02010600030101010101" pitchFamily="2" charset="-122"/>
              </a:rPr>
              <a:t>保持手持工具的状态，松开</a:t>
            </a:r>
            <a:r>
              <a:rPr lang="en-US" altLang="zh-CN" sz="1800" kern="100" dirty="0">
                <a:solidFill>
                  <a:srgbClr val="0070C0"/>
                </a:solidFill>
                <a:latin typeface="Times New Roman" panose="02020603050405020304" pitchFamily="18" charset="0"/>
                <a:ea typeface="宋体" panose="02010600030101010101" pitchFamily="2" charset="-122"/>
              </a:rPr>
              <a:t>YV1</a:t>
            </a:r>
            <a:r>
              <a:rPr lang="zh-CN" altLang="en-US" sz="1800" kern="100" dirty="0">
                <a:solidFill>
                  <a:srgbClr val="0070C0"/>
                </a:solidFill>
                <a:latin typeface="Times New Roman" panose="02020603050405020304" pitchFamily="18" charset="0"/>
                <a:ea typeface="宋体" panose="02010600030101010101" pitchFamily="2" charset="-122"/>
              </a:rPr>
              <a:t>按钮，</a:t>
            </a:r>
            <a:endParaRPr lang="en-US" altLang="zh-CN" sz="1800" kern="100" dirty="0">
              <a:solidFill>
                <a:srgbClr val="0070C0"/>
              </a:solidFill>
              <a:latin typeface="Times New Roman" panose="02020603050405020304" pitchFamily="18" charset="0"/>
              <a:ea typeface="宋体" panose="02010600030101010101" pitchFamily="2" charset="-122"/>
            </a:endParaRPr>
          </a:p>
          <a:p>
            <a:pPr indent="266700" algn="just">
              <a:lnSpc>
                <a:spcPct val="150000"/>
              </a:lnSpc>
              <a:spcAft>
                <a:spcPts val="0"/>
              </a:spcAft>
            </a:pPr>
            <a:r>
              <a:rPr lang="zh-CN" altLang="en-US" sz="1800" kern="100" dirty="0">
                <a:solidFill>
                  <a:srgbClr val="0070C0"/>
                </a:solidFill>
                <a:latin typeface="Times New Roman" panose="02020603050405020304" pitchFamily="18" charset="0"/>
                <a:ea typeface="宋体" panose="02010600030101010101" pitchFamily="2" charset="-122"/>
              </a:rPr>
              <a:t>按住</a:t>
            </a:r>
            <a:r>
              <a:rPr lang="en-US" altLang="zh-CN" sz="1800" kern="100" dirty="0">
                <a:solidFill>
                  <a:srgbClr val="0070C0"/>
                </a:solidFill>
                <a:latin typeface="Times New Roman" panose="02020603050405020304" pitchFamily="18" charset="0"/>
                <a:ea typeface="宋体" panose="02010600030101010101" pitchFamily="2" charset="-122"/>
              </a:rPr>
              <a:t>YV2</a:t>
            </a:r>
            <a:r>
              <a:rPr lang="zh-CN" altLang="en-US" sz="1800" kern="100" dirty="0">
                <a:solidFill>
                  <a:srgbClr val="0070C0"/>
                </a:solidFill>
                <a:latin typeface="Times New Roman" panose="02020603050405020304" pitchFamily="18" charset="0"/>
                <a:ea typeface="宋体" panose="02010600030101010101" pitchFamily="2" charset="-122"/>
              </a:rPr>
              <a:t>按钮约</a:t>
            </a:r>
            <a:r>
              <a:rPr lang="en-US" altLang="zh-CN" sz="1800" kern="100" dirty="0">
                <a:solidFill>
                  <a:srgbClr val="0070C0"/>
                </a:solidFill>
                <a:latin typeface="Times New Roman" panose="02020603050405020304" pitchFamily="18" charset="0"/>
                <a:ea typeface="宋体" panose="02010600030101010101" pitchFamily="2" charset="-122"/>
              </a:rPr>
              <a:t>1</a:t>
            </a:r>
            <a:r>
              <a:rPr lang="zh-CN" altLang="en-US" sz="1800" kern="100" dirty="0">
                <a:solidFill>
                  <a:srgbClr val="0070C0"/>
                </a:solidFill>
                <a:latin typeface="Times New Roman" panose="02020603050405020304" pitchFamily="18" charset="0"/>
                <a:ea typeface="宋体" panose="02010600030101010101" pitchFamily="2" charset="-122"/>
              </a:rPr>
              <a:t>秒，工具锁紧后，松开</a:t>
            </a:r>
            <a:r>
              <a:rPr lang="en-US" altLang="zh-CN" sz="1800" kern="100" dirty="0">
                <a:solidFill>
                  <a:srgbClr val="0070C0"/>
                </a:solidFill>
                <a:latin typeface="Times New Roman" panose="02020603050405020304" pitchFamily="18" charset="0"/>
                <a:ea typeface="宋体" panose="02010600030101010101" pitchFamily="2" charset="-122"/>
              </a:rPr>
              <a:t>YV2</a:t>
            </a:r>
            <a:r>
              <a:rPr lang="zh-CN" altLang="en-US" sz="1800" kern="100" dirty="0">
                <a:solidFill>
                  <a:srgbClr val="0070C0"/>
                </a:solidFill>
                <a:latin typeface="Times New Roman" panose="02020603050405020304" pitchFamily="18" charset="0"/>
                <a:ea typeface="宋体" panose="02010600030101010101" pitchFamily="2" charset="-122"/>
              </a:rPr>
              <a:t>按钮。</a:t>
            </a:r>
            <a:endParaRPr lang="zh-CN" altLang="zh-CN" sz="1800" kern="100" dirty="0">
              <a:solidFill>
                <a:srgbClr val="0070C0"/>
              </a:solidFill>
              <a:latin typeface="Times New Roman" panose="02020603050405020304" pitchFamily="18" charset="0"/>
              <a:ea typeface="宋体" panose="02010600030101010101" pitchFamily="2" charset="-122"/>
            </a:endParaRPr>
          </a:p>
        </p:txBody>
      </p:sp>
      <p:pic>
        <p:nvPicPr>
          <p:cNvPr id="8" name="图片 7">
            <a:extLst>
              <a:ext uri="{FF2B5EF4-FFF2-40B4-BE49-F238E27FC236}">
                <a16:creationId xmlns:a16="http://schemas.microsoft.com/office/drawing/2014/main" id="{7E29FEC0-0C12-49BA-A8B0-D57199334655}"/>
              </a:ext>
            </a:extLst>
          </p:cNvPr>
          <p:cNvPicPr/>
          <p:nvPr/>
        </p:nvPicPr>
        <p:blipFill>
          <a:blip r:embed="rId2"/>
          <a:stretch>
            <a:fillRect/>
          </a:stretch>
        </p:blipFill>
        <p:spPr>
          <a:xfrm>
            <a:off x="4811035" y="2711086"/>
            <a:ext cx="2879725" cy="1932940"/>
          </a:xfrm>
          <a:prstGeom prst="rect">
            <a:avLst/>
          </a:prstGeom>
        </p:spPr>
      </p:pic>
      <p:pic>
        <p:nvPicPr>
          <p:cNvPr id="10" name="图片 9">
            <a:extLst>
              <a:ext uri="{FF2B5EF4-FFF2-40B4-BE49-F238E27FC236}">
                <a16:creationId xmlns:a16="http://schemas.microsoft.com/office/drawing/2014/main" id="{3514C99E-CF8E-4E94-A0FF-1F60E075B513}"/>
              </a:ext>
            </a:extLst>
          </p:cNvPr>
          <p:cNvPicPr/>
          <p:nvPr/>
        </p:nvPicPr>
        <p:blipFill rotWithShape="1">
          <a:blip r:embed="rId3"/>
          <a:srcRect t="6038" r="25523" b="7445"/>
          <a:stretch/>
        </p:blipFill>
        <p:spPr bwMode="auto">
          <a:xfrm>
            <a:off x="1453240" y="2700802"/>
            <a:ext cx="2879725" cy="19332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9205868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日期占位符 8">
            <a:extLst>
              <a:ext uri="{FF2B5EF4-FFF2-40B4-BE49-F238E27FC236}">
                <a16:creationId xmlns:a16="http://schemas.microsoft.com/office/drawing/2014/main" id="{A8EBF38A-4DC2-4B5E-850E-3E772478EE51}"/>
              </a:ext>
            </a:extLst>
          </p:cNvPr>
          <p:cNvSpPr>
            <a:spLocks noGrp="1"/>
          </p:cNvSpPr>
          <p:nvPr>
            <p:ph type="dt" sz="half" idx="10"/>
          </p:nvPr>
        </p:nvSpPr>
        <p:spPr/>
        <p:txBody>
          <a:bodyPr/>
          <a:lstStyle/>
          <a:p>
            <a:fld id="{88C7BFE4-1589-4828-8991-ABCAE88FB243}" type="datetime1">
              <a:rPr lang="zh-CN" altLang="en-US" smtClean="0"/>
              <a:t>2024/7/5</a:t>
            </a:fld>
            <a:endParaRPr lang="zh-CN" altLang="en-US" dirty="0"/>
          </a:p>
        </p:txBody>
      </p:sp>
      <p:sp>
        <p:nvSpPr>
          <p:cNvPr id="7" name="标题 1">
            <a:extLst>
              <a:ext uri="{FF2B5EF4-FFF2-40B4-BE49-F238E27FC236}">
                <a16:creationId xmlns:a16="http://schemas.microsoft.com/office/drawing/2014/main" id="{EABC0ED1-967B-4025-A8BA-8974D509786A}"/>
              </a:ext>
            </a:extLst>
          </p:cNvPr>
          <p:cNvSpPr>
            <a:spLocks noGrp="1"/>
          </p:cNvSpPr>
          <p:nvPr>
            <p:ph type="title"/>
          </p:nvPr>
        </p:nvSpPr>
        <p:spPr>
          <a:xfrm>
            <a:off x="180923" y="0"/>
            <a:ext cx="6294827" cy="666572"/>
          </a:xfrm>
        </p:spPr>
        <p:txBody>
          <a:bodyPr>
            <a:normAutofit fontScale="90000"/>
          </a:bodyPr>
          <a:lstStyle/>
          <a:p>
            <a:r>
              <a:rPr lang="zh-CN" altLang="en-US" dirty="0"/>
              <a:t>单元三 </a:t>
            </a:r>
            <a:r>
              <a:rPr lang="en-US" altLang="zh-CN" dirty="0"/>
              <a:t>ABB</a:t>
            </a:r>
            <a:r>
              <a:rPr lang="zh-CN" altLang="en-US" dirty="0"/>
              <a:t>工业机器人激光切割应用编程</a:t>
            </a:r>
          </a:p>
        </p:txBody>
      </p:sp>
      <p:sp>
        <p:nvSpPr>
          <p:cNvPr id="2" name="矩形 1">
            <a:extLst>
              <a:ext uri="{FF2B5EF4-FFF2-40B4-BE49-F238E27FC236}">
                <a16:creationId xmlns:a16="http://schemas.microsoft.com/office/drawing/2014/main" id="{E74181C2-EB73-434B-87FE-A04545811886}"/>
              </a:ext>
            </a:extLst>
          </p:cNvPr>
          <p:cNvSpPr/>
          <p:nvPr/>
        </p:nvSpPr>
        <p:spPr>
          <a:xfrm>
            <a:off x="254833" y="503731"/>
            <a:ext cx="8280000" cy="1199752"/>
          </a:xfrm>
          <a:prstGeom prst="rect">
            <a:avLst/>
          </a:prstGeom>
        </p:spPr>
        <p:txBody>
          <a:bodyPr>
            <a:spAutoFit/>
          </a:bodyPr>
          <a:lstStyle/>
          <a:p>
            <a:pPr indent="266700">
              <a:lnSpc>
                <a:spcPct val="150000"/>
              </a:lnSpc>
            </a:pPr>
            <a:r>
              <a:rPr lang="en-US" altLang="zh-CN" sz="1800" kern="100" dirty="0">
                <a:solidFill>
                  <a:srgbClr val="FF0000"/>
                </a:solidFill>
                <a:latin typeface="宋体" panose="02010600030101010101" pitchFamily="2" charset="-122"/>
                <a:ea typeface="宋体" panose="02010600030101010101" pitchFamily="2" charset="-122"/>
              </a:rPr>
              <a:t>6.</a:t>
            </a:r>
            <a:r>
              <a:rPr lang="zh-CN" altLang="zh-CN" sz="1800" kern="100" dirty="0">
                <a:solidFill>
                  <a:srgbClr val="FF0000"/>
                </a:solidFill>
                <a:latin typeface="Times New Roman" panose="02020603050405020304" pitchFamily="18" charset="0"/>
                <a:ea typeface="宋体" panose="02010600030101010101" pitchFamily="2" charset="-122"/>
              </a:rPr>
              <a:t>绘图模块安装</a:t>
            </a:r>
          </a:p>
          <a:p>
            <a:pPr indent="266700">
              <a:lnSpc>
                <a:spcPct val="150000"/>
              </a:lnSpc>
            </a:pPr>
            <a:r>
              <a:rPr lang="en-US" altLang="zh-CN" sz="1600" kern="100" dirty="0">
                <a:solidFill>
                  <a:srgbClr val="0070C0"/>
                </a:solidFill>
                <a:latin typeface="Times New Roman" panose="02020603050405020304" pitchFamily="18" charset="0"/>
                <a:ea typeface="宋体" panose="02010600030101010101" pitchFamily="2" charset="-122"/>
              </a:rPr>
              <a:t>   </a:t>
            </a:r>
            <a:r>
              <a:rPr lang="zh-CN" altLang="zh-CN" sz="1600" kern="100" dirty="0">
                <a:solidFill>
                  <a:srgbClr val="0070C0"/>
                </a:solidFill>
                <a:latin typeface="Times New Roman" panose="02020603050405020304" pitchFamily="18" charset="0"/>
                <a:ea typeface="宋体" panose="02010600030101010101" pitchFamily="2" charset="-122"/>
              </a:rPr>
              <a:t>将平面循迹绘图模块底部的两个</a:t>
            </a:r>
            <a:r>
              <a:rPr lang="zh-CN" altLang="zh-CN" sz="1600" kern="100" dirty="0">
                <a:solidFill>
                  <a:srgbClr val="FF0000"/>
                </a:solidFill>
                <a:latin typeface="Times New Roman" panose="02020603050405020304" pitchFamily="18" charset="0"/>
                <a:ea typeface="宋体" panose="02010600030101010101" pitchFamily="2" charset="-122"/>
              </a:rPr>
              <a:t>定位销</a:t>
            </a:r>
            <a:r>
              <a:rPr lang="zh-CN" altLang="zh-CN" sz="1600" kern="100" dirty="0">
                <a:solidFill>
                  <a:srgbClr val="0070C0"/>
                </a:solidFill>
                <a:latin typeface="Times New Roman" panose="02020603050405020304" pitchFamily="18" charset="0"/>
                <a:ea typeface="宋体" panose="02010600030101010101" pitchFamily="2" charset="-122"/>
              </a:rPr>
              <a:t>插入定位板的两个定位孔，平面循迹绘图模块安装到平台上机器人正前方位置。</a:t>
            </a:r>
            <a:endParaRPr lang="zh-CN" altLang="zh-CN" sz="1600" kern="100" dirty="0">
              <a:solidFill>
                <a:srgbClr val="0070C0"/>
              </a:solidFill>
              <a:effectLst/>
              <a:latin typeface="Times New Roman" panose="02020603050405020304" pitchFamily="18" charset="0"/>
              <a:ea typeface="宋体" panose="02010600030101010101" pitchFamily="2" charset="-122"/>
            </a:endParaRPr>
          </a:p>
        </p:txBody>
      </p:sp>
      <p:pic>
        <p:nvPicPr>
          <p:cNvPr id="5" name="图片 4">
            <a:extLst>
              <a:ext uri="{FF2B5EF4-FFF2-40B4-BE49-F238E27FC236}">
                <a16:creationId xmlns:a16="http://schemas.microsoft.com/office/drawing/2014/main" id="{05AB4472-6A02-42DA-AB47-D96BBF0F56A3}"/>
              </a:ext>
            </a:extLst>
          </p:cNvPr>
          <p:cNvPicPr/>
          <p:nvPr/>
        </p:nvPicPr>
        <p:blipFill>
          <a:blip r:embed="rId2"/>
          <a:stretch>
            <a:fillRect/>
          </a:stretch>
        </p:blipFill>
        <p:spPr>
          <a:xfrm>
            <a:off x="2920677" y="2032306"/>
            <a:ext cx="2807970" cy="1918335"/>
          </a:xfrm>
          <a:prstGeom prst="rect">
            <a:avLst/>
          </a:prstGeom>
        </p:spPr>
      </p:pic>
    </p:spTree>
    <p:extLst>
      <p:ext uri="{BB962C8B-B14F-4D97-AF65-F5344CB8AC3E}">
        <p14:creationId xmlns:p14="http://schemas.microsoft.com/office/powerpoint/2010/main" val="2134814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日期占位符 8">
            <a:extLst>
              <a:ext uri="{FF2B5EF4-FFF2-40B4-BE49-F238E27FC236}">
                <a16:creationId xmlns:a16="http://schemas.microsoft.com/office/drawing/2014/main" id="{A8EBF38A-4DC2-4B5E-850E-3E772478EE51}"/>
              </a:ext>
            </a:extLst>
          </p:cNvPr>
          <p:cNvSpPr>
            <a:spLocks noGrp="1"/>
          </p:cNvSpPr>
          <p:nvPr>
            <p:ph type="dt" sz="half" idx="10"/>
          </p:nvPr>
        </p:nvSpPr>
        <p:spPr/>
        <p:txBody>
          <a:bodyPr/>
          <a:lstStyle/>
          <a:p>
            <a:fld id="{88C7BFE4-1589-4828-8991-ABCAE88FB243}" type="datetime1">
              <a:rPr lang="zh-CN" altLang="en-US" smtClean="0"/>
              <a:t>2024/7/5</a:t>
            </a:fld>
            <a:endParaRPr lang="zh-CN" altLang="en-US" dirty="0"/>
          </a:p>
        </p:txBody>
      </p:sp>
      <p:sp>
        <p:nvSpPr>
          <p:cNvPr id="7" name="标题 1">
            <a:extLst>
              <a:ext uri="{FF2B5EF4-FFF2-40B4-BE49-F238E27FC236}">
                <a16:creationId xmlns:a16="http://schemas.microsoft.com/office/drawing/2014/main" id="{EABC0ED1-967B-4025-A8BA-8974D509786A}"/>
              </a:ext>
            </a:extLst>
          </p:cNvPr>
          <p:cNvSpPr>
            <a:spLocks noGrp="1"/>
          </p:cNvSpPr>
          <p:nvPr>
            <p:ph type="title"/>
          </p:nvPr>
        </p:nvSpPr>
        <p:spPr>
          <a:xfrm>
            <a:off x="180923" y="0"/>
            <a:ext cx="6294827" cy="666572"/>
          </a:xfrm>
        </p:spPr>
        <p:txBody>
          <a:bodyPr>
            <a:normAutofit fontScale="90000"/>
          </a:bodyPr>
          <a:lstStyle/>
          <a:p>
            <a:r>
              <a:rPr lang="zh-CN" altLang="en-US" dirty="0"/>
              <a:t>单元三 </a:t>
            </a:r>
            <a:r>
              <a:rPr lang="en-US" altLang="zh-CN" dirty="0"/>
              <a:t>ABB</a:t>
            </a:r>
            <a:r>
              <a:rPr lang="zh-CN" altLang="en-US" dirty="0"/>
              <a:t>工业机器人激光切割应用编程</a:t>
            </a:r>
          </a:p>
        </p:txBody>
      </p:sp>
      <p:sp>
        <p:nvSpPr>
          <p:cNvPr id="2" name="矩形 1">
            <a:extLst>
              <a:ext uri="{FF2B5EF4-FFF2-40B4-BE49-F238E27FC236}">
                <a16:creationId xmlns:a16="http://schemas.microsoft.com/office/drawing/2014/main" id="{C2DA5D9C-8D9C-416D-80CC-CA9610DF4400}"/>
              </a:ext>
            </a:extLst>
          </p:cNvPr>
          <p:cNvSpPr/>
          <p:nvPr/>
        </p:nvSpPr>
        <p:spPr>
          <a:xfrm>
            <a:off x="417010" y="498965"/>
            <a:ext cx="8280000" cy="2261581"/>
          </a:xfrm>
          <a:prstGeom prst="rect">
            <a:avLst/>
          </a:prstGeom>
        </p:spPr>
        <p:txBody>
          <a:bodyPr>
            <a:spAutoFit/>
          </a:bodyPr>
          <a:lstStyle/>
          <a:p>
            <a:pPr>
              <a:lnSpc>
                <a:spcPct val="150000"/>
              </a:lnSpc>
            </a:pPr>
            <a:r>
              <a:rPr lang="en-US" altLang="zh-CN" sz="1600" b="1" kern="100" dirty="0">
                <a:solidFill>
                  <a:srgbClr val="FF0000"/>
                </a:solidFill>
                <a:latin typeface="Times New Roman" panose="02020603050405020304" pitchFamily="18" charset="0"/>
                <a:ea typeface="宋体" panose="02010600030101010101" pitchFamily="2" charset="-122"/>
              </a:rPr>
              <a:t>3.3.3 </a:t>
            </a:r>
            <a:r>
              <a:rPr lang="zh-CN" altLang="zh-CN" sz="1600" b="1" kern="100" dirty="0">
                <a:solidFill>
                  <a:srgbClr val="FF0000"/>
                </a:solidFill>
                <a:latin typeface="Times New Roman" panose="02020603050405020304" pitchFamily="18" charset="0"/>
                <a:ea typeface="宋体" panose="02010600030101010101" pitchFamily="2" charset="-122"/>
              </a:rPr>
              <a:t>编写激光切割运动程序</a:t>
            </a:r>
          </a:p>
          <a:p>
            <a:pPr>
              <a:lnSpc>
                <a:spcPct val="150000"/>
              </a:lnSpc>
            </a:pPr>
            <a:r>
              <a:rPr lang="en-US" altLang="zh-CN" sz="1600" kern="100" dirty="0">
                <a:solidFill>
                  <a:srgbClr val="FF0000"/>
                </a:solidFill>
                <a:latin typeface="宋体" panose="02010600030101010101" pitchFamily="2" charset="-122"/>
                <a:ea typeface="宋体" panose="02010600030101010101" pitchFamily="2" charset="-122"/>
              </a:rPr>
              <a:t>1.</a:t>
            </a:r>
            <a:r>
              <a:rPr lang="zh-CN" altLang="zh-CN" sz="1600" kern="100" dirty="0">
                <a:solidFill>
                  <a:srgbClr val="FF0000"/>
                </a:solidFill>
                <a:latin typeface="Times New Roman" panose="02020603050405020304" pitchFamily="18" charset="0"/>
                <a:ea typeface="宋体" panose="02010600030101010101" pitchFamily="2" charset="-122"/>
              </a:rPr>
              <a:t>工具坐标与工件坐标的设置</a:t>
            </a:r>
          </a:p>
          <a:p>
            <a:pPr>
              <a:lnSpc>
                <a:spcPct val="150000"/>
              </a:lnSpc>
            </a:pPr>
            <a:r>
              <a:rPr lang="en-US" altLang="zh-CN" sz="1600" kern="100" dirty="0">
                <a:solidFill>
                  <a:srgbClr val="0070C0"/>
                </a:solidFill>
                <a:latin typeface="Times New Roman" panose="02020603050405020304" pitchFamily="18" charset="0"/>
                <a:ea typeface="宋体" panose="02010600030101010101" pitchFamily="2" charset="-122"/>
              </a:rPr>
              <a:t>        </a:t>
            </a:r>
            <a:r>
              <a:rPr lang="zh-CN" altLang="zh-CN" sz="1600" kern="100" dirty="0">
                <a:solidFill>
                  <a:srgbClr val="0070C0"/>
                </a:solidFill>
                <a:latin typeface="Times New Roman" panose="02020603050405020304" pitchFamily="18" charset="0"/>
                <a:ea typeface="宋体" panose="02010600030101010101" pitchFamily="2" charset="-122"/>
              </a:rPr>
              <a:t>工具坐标系</a:t>
            </a:r>
            <a:r>
              <a:rPr lang="en-US" altLang="zh-CN" sz="1600" kern="100" dirty="0">
                <a:solidFill>
                  <a:srgbClr val="0070C0"/>
                </a:solidFill>
                <a:latin typeface="Times New Roman" panose="02020603050405020304" pitchFamily="18" charset="0"/>
                <a:ea typeface="宋体" panose="02010600030101010101" pitchFamily="2" charset="-122"/>
              </a:rPr>
              <a:t>tool1</a:t>
            </a:r>
            <a:r>
              <a:rPr lang="zh-CN" altLang="zh-CN" sz="1600" kern="100" dirty="0">
                <a:solidFill>
                  <a:srgbClr val="0070C0"/>
                </a:solidFill>
                <a:latin typeface="Times New Roman" panose="02020603050405020304" pitchFamily="18" charset="0"/>
                <a:ea typeface="宋体" panose="02010600030101010101" pitchFamily="2" charset="-122"/>
              </a:rPr>
              <a:t>数据是工具</a:t>
            </a:r>
            <a:r>
              <a:rPr lang="en-US" altLang="zh-CN" sz="1600" kern="100" dirty="0">
                <a:solidFill>
                  <a:srgbClr val="0070C0"/>
                </a:solidFill>
                <a:latin typeface="Times New Roman" panose="02020603050405020304" pitchFamily="18" charset="0"/>
                <a:ea typeface="宋体" panose="02010600030101010101" pitchFamily="2" charset="-122"/>
              </a:rPr>
              <a:t>TCP</a:t>
            </a:r>
            <a:r>
              <a:rPr lang="zh-CN" altLang="zh-CN" sz="1600" kern="100" dirty="0">
                <a:solidFill>
                  <a:srgbClr val="0070C0"/>
                </a:solidFill>
                <a:latin typeface="Times New Roman" panose="02020603050405020304" pitchFamily="18" charset="0"/>
                <a:ea typeface="宋体" panose="02010600030101010101" pitchFamily="2" charset="-122"/>
              </a:rPr>
              <a:t>相对于</a:t>
            </a:r>
            <a:r>
              <a:rPr lang="en-US" altLang="zh-CN" sz="1600" kern="100" dirty="0">
                <a:solidFill>
                  <a:srgbClr val="0070C0"/>
                </a:solidFill>
                <a:latin typeface="Times New Roman" panose="02020603050405020304" pitchFamily="18" charset="0"/>
                <a:ea typeface="宋体" panose="02010600030101010101" pitchFamily="2" charset="-122"/>
              </a:rPr>
              <a:t>tool0</a:t>
            </a:r>
            <a:r>
              <a:rPr lang="zh-CN" altLang="zh-CN" sz="1600" kern="100" dirty="0">
                <a:solidFill>
                  <a:srgbClr val="0070C0"/>
                </a:solidFill>
                <a:latin typeface="Times New Roman" panose="02020603050405020304" pitchFamily="18" charset="0"/>
                <a:ea typeface="宋体" panose="02010600030101010101" pitchFamily="2" charset="-122"/>
              </a:rPr>
              <a:t>的坐标值和工具坐标系相对于</a:t>
            </a:r>
            <a:r>
              <a:rPr lang="en-US" altLang="zh-CN" sz="1600" kern="100" dirty="0">
                <a:solidFill>
                  <a:srgbClr val="0070C0"/>
                </a:solidFill>
                <a:latin typeface="Times New Roman" panose="02020603050405020304" pitchFamily="18" charset="0"/>
                <a:ea typeface="宋体" panose="02010600030101010101" pitchFamily="2" charset="-122"/>
              </a:rPr>
              <a:t>tool0</a:t>
            </a:r>
            <a:r>
              <a:rPr lang="zh-CN" altLang="zh-CN" sz="1600" kern="100" dirty="0">
                <a:solidFill>
                  <a:srgbClr val="0070C0"/>
                </a:solidFill>
                <a:latin typeface="Times New Roman" panose="02020603050405020304" pitchFamily="18" charset="0"/>
                <a:ea typeface="宋体" panose="02010600030101010101" pitchFamily="2" charset="-122"/>
              </a:rPr>
              <a:t>的方向；工具负载</a:t>
            </a:r>
            <a:r>
              <a:rPr lang="en-US" altLang="zh-CN" sz="1600" kern="100" dirty="0">
                <a:solidFill>
                  <a:srgbClr val="0070C0"/>
                </a:solidFill>
                <a:latin typeface="Times New Roman" panose="02020603050405020304" pitchFamily="18" charset="0"/>
                <a:ea typeface="宋体" panose="02010600030101010101" pitchFamily="2" charset="-122"/>
              </a:rPr>
              <a:t>load1</a:t>
            </a:r>
            <a:r>
              <a:rPr lang="zh-CN" altLang="zh-CN" sz="1600" kern="100" dirty="0">
                <a:solidFill>
                  <a:srgbClr val="0070C0"/>
                </a:solidFill>
                <a:latin typeface="Times New Roman" panose="02020603050405020304" pitchFamily="18" charset="0"/>
                <a:ea typeface="宋体" panose="02010600030101010101" pitchFamily="2" charset="-122"/>
              </a:rPr>
              <a:t>包括工具质量</a:t>
            </a:r>
            <a:r>
              <a:rPr lang="en-US" altLang="zh-CN" sz="1600" kern="100" dirty="0">
                <a:solidFill>
                  <a:srgbClr val="0070C0"/>
                </a:solidFill>
                <a:latin typeface="Times New Roman" panose="02020603050405020304" pitchFamily="18" charset="0"/>
                <a:ea typeface="宋体" panose="02010600030101010101" pitchFamily="2" charset="-122"/>
              </a:rPr>
              <a:t>mass</a:t>
            </a:r>
            <a:r>
              <a:rPr lang="zh-CN" altLang="zh-CN" sz="1600" kern="100" dirty="0">
                <a:solidFill>
                  <a:srgbClr val="0070C0"/>
                </a:solidFill>
                <a:latin typeface="Times New Roman" panose="02020603050405020304" pitchFamily="18" charset="0"/>
                <a:ea typeface="宋体" panose="02010600030101010101" pitchFamily="2" charset="-122"/>
              </a:rPr>
              <a:t>、工具重心相对于</a:t>
            </a:r>
            <a:r>
              <a:rPr lang="en-US" altLang="zh-CN" sz="1600" kern="100" dirty="0">
                <a:solidFill>
                  <a:srgbClr val="0070C0"/>
                </a:solidFill>
                <a:latin typeface="Times New Roman" panose="02020603050405020304" pitchFamily="18" charset="0"/>
                <a:ea typeface="宋体" panose="02010600030101010101" pitchFamily="2" charset="-122"/>
              </a:rPr>
              <a:t>tool0</a:t>
            </a:r>
            <a:r>
              <a:rPr lang="zh-CN" altLang="zh-CN" sz="1600" kern="100" dirty="0">
                <a:solidFill>
                  <a:srgbClr val="0070C0"/>
                </a:solidFill>
                <a:latin typeface="Times New Roman" panose="02020603050405020304" pitchFamily="18" charset="0"/>
                <a:ea typeface="宋体" panose="02010600030101010101" pitchFamily="2" charset="-122"/>
              </a:rPr>
              <a:t>的坐标值</a:t>
            </a:r>
            <a:r>
              <a:rPr lang="en-US" altLang="zh-CN" sz="1600" kern="100" dirty="0">
                <a:solidFill>
                  <a:srgbClr val="0070C0"/>
                </a:solidFill>
                <a:latin typeface="Times New Roman" panose="02020603050405020304" pitchFamily="18" charset="0"/>
                <a:ea typeface="宋体" panose="02010600030101010101" pitchFamily="2" charset="-122"/>
              </a:rPr>
              <a:t>cog</a:t>
            </a:r>
            <a:r>
              <a:rPr lang="zh-CN" altLang="zh-CN" sz="1600" kern="100" dirty="0">
                <a:solidFill>
                  <a:srgbClr val="0070C0"/>
                </a:solidFill>
                <a:latin typeface="Times New Roman" panose="02020603050405020304" pitchFamily="18" charset="0"/>
                <a:ea typeface="宋体" panose="02010600030101010101" pitchFamily="2" charset="-122"/>
              </a:rPr>
              <a:t>、工具主惯性轴的方向、围绕惯性轴的惯性矩等。工件坐标系定义了工件相对于大地坐标（或基坐标）的位置，</a:t>
            </a:r>
            <a:r>
              <a:rPr lang="zh-CN" altLang="zh-CN" sz="1600" kern="100" dirty="0">
                <a:solidFill>
                  <a:srgbClr val="FF0000"/>
                </a:solidFill>
                <a:latin typeface="Times New Roman" panose="02020603050405020304" pitchFamily="18" charset="0"/>
                <a:ea typeface="宋体" panose="02010600030101010101" pitchFamily="2" charset="-122"/>
              </a:rPr>
              <a:t>对工业机器人进行编程，就是在工件坐标系中创建目标和路径的过程</a:t>
            </a:r>
            <a:r>
              <a:rPr lang="zh-CN" altLang="zh-CN" sz="1600" kern="100" dirty="0">
                <a:solidFill>
                  <a:srgbClr val="0070C0"/>
                </a:solidFill>
                <a:latin typeface="Times New Roman" panose="02020603050405020304" pitchFamily="18" charset="0"/>
                <a:ea typeface="宋体" panose="02010600030101010101" pitchFamily="2" charset="-122"/>
              </a:rPr>
              <a:t>。</a:t>
            </a:r>
            <a:endParaRPr lang="en-US" altLang="zh-CN" sz="1600" kern="100" dirty="0">
              <a:solidFill>
                <a:srgbClr val="0070C0"/>
              </a:solidFill>
              <a:latin typeface="Times New Roman" panose="02020603050405020304" pitchFamily="18" charset="0"/>
              <a:ea typeface="宋体" panose="02010600030101010101" pitchFamily="2" charset="-122"/>
            </a:endParaRPr>
          </a:p>
        </p:txBody>
      </p:sp>
      <p:pic>
        <p:nvPicPr>
          <p:cNvPr id="8" name="图片 7">
            <a:extLst>
              <a:ext uri="{FF2B5EF4-FFF2-40B4-BE49-F238E27FC236}">
                <a16:creationId xmlns:a16="http://schemas.microsoft.com/office/drawing/2014/main" id="{18CBBEC6-9953-4FBB-9749-B35664F4AABE}"/>
              </a:ext>
            </a:extLst>
          </p:cNvPr>
          <p:cNvPicPr/>
          <p:nvPr/>
        </p:nvPicPr>
        <p:blipFill rotWithShape="1">
          <a:blip r:embed="rId2"/>
          <a:srcRect l="19504" t="45620" r="46792" b="23716"/>
          <a:stretch/>
        </p:blipFill>
        <p:spPr bwMode="auto">
          <a:xfrm>
            <a:off x="747825" y="2826509"/>
            <a:ext cx="3676487" cy="1881526"/>
          </a:xfrm>
          <a:prstGeom prst="rect">
            <a:avLst/>
          </a:prstGeom>
          <a:ln>
            <a:noFill/>
          </a:ln>
          <a:extLst>
            <a:ext uri="{53640926-AAD7-44D8-BBD7-CCE9431645EC}">
              <a14:shadowObscured xmlns:a14="http://schemas.microsoft.com/office/drawing/2010/main"/>
            </a:ext>
          </a:extLst>
        </p:spPr>
      </p:pic>
      <p:pic>
        <p:nvPicPr>
          <p:cNvPr id="10" name="图片 9">
            <a:extLst>
              <a:ext uri="{FF2B5EF4-FFF2-40B4-BE49-F238E27FC236}">
                <a16:creationId xmlns:a16="http://schemas.microsoft.com/office/drawing/2014/main" id="{4E8658A2-0982-4B29-823C-17E06CEEA0AE}"/>
              </a:ext>
            </a:extLst>
          </p:cNvPr>
          <p:cNvPicPr/>
          <p:nvPr/>
        </p:nvPicPr>
        <p:blipFill rotWithShape="1">
          <a:blip r:embed="rId3"/>
          <a:srcRect l="19649" t="45873" r="46661" b="23459"/>
          <a:stretch/>
        </p:blipFill>
        <p:spPr bwMode="auto">
          <a:xfrm>
            <a:off x="4637506" y="2826509"/>
            <a:ext cx="3676487" cy="1881527"/>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762238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日期占位符 8">
            <a:extLst>
              <a:ext uri="{FF2B5EF4-FFF2-40B4-BE49-F238E27FC236}">
                <a16:creationId xmlns:a16="http://schemas.microsoft.com/office/drawing/2014/main" id="{A8EBF38A-4DC2-4B5E-850E-3E772478EE51}"/>
              </a:ext>
            </a:extLst>
          </p:cNvPr>
          <p:cNvSpPr>
            <a:spLocks noGrp="1"/>
          </p:cNvSpPr>
          <p:nvPr>
            <p:ph type="dt" sz="half" idx="10"/>
          </p:nvPr>
        </p:nvSpPr>
        <p:spPr/>
        <p:txBody>
          <a:bodyPr/>
          <a:lstStyle/>
          <a:p>
            <a:fld id="{88C7BFE4-1589-4828-8991-ABCAE88FB243}" type="datetime1">
              <a:rPr lang="zh-CN" altLang="en-US" smtClean="0"/>
              <a:t>2024/7/5</a:t>
            </a:fld>
            <a:endParaRPr lang="zh-CN" altLang="en-US" dirty="0"/>
          </a:p>
        </p:txBody>
      </p:sp>
      <p:sp>
        <p:nvSpPr>
          <p:cNvPr id="7" name="标题 1">
            <a:extLst>
              <a:ext uri="{FF2B5EF4-FFF2-40B4-BE49-F238E27FC236}">
                <a16:creationId xmlns:a16="http://schemas.microsoft.com/office/drawing/2014/main" id="{EABC0ED1-967B-4025-A8BA-8974D509786A}"/>
              </a:ext>
            </a:extLst>
          </p:cNvPr>
          <p:cNvSpPr>
            <a:spLocks noGrp="1"/>
          </p:cNvSpPr>
          <p:nvPr>
            <p:ph type="title"/>
          </p:nvPr>
        </p:nvSpPr>
        <p:spPr>
          <a:xfrm>
            <a:off x="180923" y="0"/>
            <a:ext cx="6294827" cy="666572"/>
          </a:xfrm>
        </p:spPr>
        <p:txBody>
          <a:bodyPr>
            <a:normAutofit fontScale="90000"/>
          </a:bodyPr>
          <a:lstStyle/>
          <a:p>
            <a:r>
              <a:rPr lang="zh-CN" altLang="en-US" dirty="0"/>
              <a:t>单元三 </a:t>
            </a:r>
            <a:r>
              <a:rPr lang="en-US" altLang="zh-CN" dirty="0"/>
              <a:t>ABB</a:t>
            </a:r>
            <a:r>
              <a:rPr lang="zh-CN" altLang="en-US" dirty="0"/>
              <a:t>工业机器人激光切割应用编程</a:t>
            </a:r>
          </a:p>
        </p:txBody>
      </p:sp>
      <p:sp>
        <p:nvSpPr>
          <p:cNvPr id="2" name="矩形 1">
            <a:extLst>
              <a:ext uri="{FF2B5EF4-FFF2-40B4-BE49-F238E27FC236}">
                <a16:creationId xmlns:a16="http://schemas.microsoft.com/office/drawing/2014/main" id="{C2DA5D9C-8D9C-416D-80CC-CA9610DF4400}"/>
              </a:ext>
            </a:extLst>
          </p:cNvPr>
          <p:cNvSpPr/>
          <p:nvPr/>
        </p:nvSpPr>
        <p:spPr>
          <a:xfrm>
            <a:off x="417010" y="498965"/>
            <a:ext cx="8280000" cy="1153586"/>
          </a:xfrm>
          <a:prstGeom prst="rect">
            <a:avLst/>
          </a:prstGeom>
        </p:spPr>
        <p:txBody>
          <a:bodyPr>
            <a:spAutoFit/>
          </a:bodyPr>
          <a:lstStyle/>
          <a:p>
            <a:pPr>
              <a:lnSpc>
                <a:spcPct val="150000"/>
              </a:lnSpc>
            </a:pPr>
            <a:r>
              <a:rPr lang="zh-CN" altLang="en-US" sz="1600" kern="100" dirty="0">
                <a:solidFill>
                  <a:srgbClr val="0070C0"/>
                </a:solidFill>
                <a:latin typeface="Times New Roman" panose="02020603050405020304" pitchFamily="18" charset="0"/>
                <a:ea typeface="宋体" panose="02010600030101010101" pitchFamily="2" charset="-122"/>
              </a:rPr>
              <a:t>        工业机器人编程前要完成工具标定，得到</a:t>
            </a:r>
            <a:r>
              <a:rPr lang="zh-CN" altLang="en-US" sz="1600" kern="100" dirty="0">
                <a:solidFill>
                  <a:srgbClr val="FF0000"/>
                </a:solidFill>
                <a:latin typeface="Times New Roman" panose="02020603050405020304" pitchFamily="18" charset="0"/>
                <a:ea typeface="宋体" panose="02010600030101010101" pitchFamily="2" charset="-122"/>
              </a:rPr>
              <a:t>工具数据</a:t>
            </a:r>
            <a:r>
              <a:rPr lang="zh-CN" altLang="en-US" sz="1600" kern="100" dirty="0">
                <a:solidFill>
                  <a:srgbClr val="0070C0"/>
                </a:solidFill>
                <a:latin typeface="Times New Roman" panose="02020603050405020304" pitchFamily="18" charset="0"/>
                <a:ea typeface="宋体" panose="02010600030101010101" pitchFamily="2" charset="-122"/>
              </a:rPr>
              <a:t>（</a:t>
            </a:r>
            <a:r>
              <a:rPr lang="en-US" altLang="zh-CN" sz="1600" kern="100" dirty="0">
                <a:solidFill>
                  <a:srgbClr val="0070C0"/>
                </a:solidFill>
                <a:latin typeface="Times New Roman" panose="02020603050405020304" pitchFamily="18" charset="0"/>
                <a:ea typeface="宋体" panose="02010600030101010101" pitchFamily="2" charset="-122"/>
              </a:rPr>
              <a:t>tool1</a:t>
            </a:r>
            <a:r>
              <a:rPr lang="zh-CN" altLang="en-US" sz="1600" kern="100" dirty="0">
                <a:solidFill>
                  <a:srgbClr val="0070C0"/>
                </a:solidFill>
                <a:latin typeface="Times New Roman" panose="02020603050405020304" pitchFamily="18" charset="0"/>
                <a:ea typeface="宋体" panose="02010600030101010101" pitchFamily="2" charset="-122"/>
              </a:rPr>
              <a:t>）；完成工具负载设置，得到</a:t>
            </a:r>
            <a:r>
              <a:rPr lang="zh-CN" altLang="en-US" sz="1600" kern="100" dirty="0">
                <a:solidFill>
                  <a:srgbClr val="FF0000"/>
                </a:solidFill>
                <a:latin typeface="Times New Roman" panose="02020603050405020304" pitchFamily="18" charset="0"/>
                <a:ea typeface="宋体" panose="02010600030101010101" pitchFamily="2" charset="-122"/>
              </a:rPr>
              <a:t>工具负载数据</a:t>
            </a:r>
            <a:r>
              <a:rPr lang="en-US" altLang="zh-CN" sz="1600" kern="100" dirty="0">
                <a:solidFill>
                  <a:srgbClr val="0070C0"/>
                </a:solidFill>
                <a:latin typeface="Times New Roman" panose="02020603050405020304" pitchFamily="18" charset="0"/>
                <a:ea typeface="宋体" panose="02010600030101010101" pitchFamily="2" charset="-122"/>
              </a:rPr>
              <a:t>load1</a:t>
            </a:r>
            <a:r>
              <a:rPr lang="zh-CN" altLang="en-US" sz="1600" kern="100" dirty="0">
                <a:solidFill>
                  <a:srgbClr val="0070C0"/>
                </a:solidFill>
                <a:latin typeface="Times New Roman" panose="02020603050405020304" pitchFamily="18" charset="0"/>
                <a:ea typeface="宋体" panose="02010600030101010101" pitchFamily="2" charset="-122"/>
              </a:rPr>
              <a:t>；完成工件坐标系的标定，得到</a:t>
            </a:r>
            <a:r>
              <a:rPr lang="zh-CN" altLang="en-US" sz="1600" kern="100" dirty="0">
                <a:solidFill>
                  <a:srgbClr val="FF0000"/>
                </a:solidFill>
                <a:latin typeface="Times New Roman" panose="02020603050405020304" pitchFamily="18" charset="0"/>
                <a:ea typeface="宋体" panose="02010600030101010101" pitchFamily="2" charset="-122"/>
              </a:rPr>
              <a:t>工件坐标数据</a:t>
            </a:r>
            <a:r>
              <a:rPr lang="zh-CN" altLang="en-US" sz="1600" kern="100" dirty="0">
                <a:solidFill>
                  <a:srgbClr val="0070C0"/>
                </a:solidFill>
                <a:latin typeface="Times New Roman" panose="02020603050405020304" pitchFamily="18" charset="0"/>
                <a:ea typeface="宋体" panose="02010600030101010101" pitchFamily="2" charset="-122"/>
              </a:rPr>
              <a:t>（</a:t>
            </a:r>
            <a:r>
              <a:rPr lang="en-US" altLang="zh-CN" sz="1600" kern="100" dirty="0">
                <a:solidFill>
                  <a:srgbClr val="0070C0"/>
                </a:solidFill>
                <a:latin typeface="Times New Roman" panose="02020603050405020304" pitchFamily="18" charset="0"/>
                <a:ea typeface="宋体" panose="02010600030101010101" pitchFamily="2" charset="-122"/>
              </a:rPr>
              <a:t>wobj1</a:t>
            </a:r>
            <a:r>
              <a:rPr lang="zh-CN" altLang="en-US" sz="1600" kern="100" dirty="0">
                <a:solidFill>
                  <a:srgbClr val="0070C0"/>
                </a:solidFill>
                <a:latin typeface="Times New Roman" panose="02020603050405020304" pitchFamily="18" charset="0"/>
                <a:ea typeface="宋体" panose="02010600030101010101" pitchFamily="2" charset="-122"/>
              </a:rPr>
              <a:t>）。并</a:t>
            </a:r>
            <a:r>
              <a:rPr lang="zh-CN" altLang="en-US" sz="1600" kern="100" dirty="0">
                <a:solidFill>
                  <a:srgbClr val="FF0000"/>
                </a:solidFill>
                <a:latin typeface="Times New Roman" panose="02020603050405020304" pitchFamily="18" charset="0"/>
                <a:ea typeface="宋体" panose="02010600030101010101" pitchFamily="2" charset="-122"/>
              </a:rPr>
              <a:t>在手动操纵界面选择已标定的工具坐标、工件坐标与有效载荷。</a:t>
            </a:r>
            <a:endParaRPr lang="zh-CN" altLang="zh-CN" sz="1600" kern="100" dirty="0">
              <a:solidFill>
                <a:srgbClr val="FF0000"/>
              </a:solidFill>
              <a:effectLst/>
              <a:latin typeface="Times New Roman" panose="02020603050405020304" pitchFamily="18" charset="0"/>
              <a:ea typeface="宋体" panose="02010600030101010101" pitchFamily="2" charset="-122"/>
            </a:endParaRPr>
          </a:p>
        </p:txBody>
      </p:sp>
      <p:pic>
        <p:nvPicPr>
          <p:cNvPr id="6" name="图片 5">
            <a:extLst>
              <a:ext uri="{FF2B5EF4-FFF2-40B4-BE49-F238E27FC236}">
                <a16:creationId xmlns:a16="http://schemas.microsoft.com/office/drawing/2014/main" id="{DC6EDFDD-4D7A-412B-8927-6A9B35AB4B2A}"/>
              </a:ext>
            </a:extLst>
          </p:cNvPr>
          <p:cNvPicPr/>
          <p:nvPr/>
        </p:nvPicPr>
        <p:blipFill rotWithShape="1">
          <a:blip r:embed="rId2"/>
          <a:srcRect l="19649" t="25941" r="38598" b="23202"/>
          <a:stretch/>
        </p:blipFill>
        <p:spPr bwMode="auto">
          <a:xfrm>
            <a:off x="2150896" y="1714762"/>
            <a:ext cx="4557395" cy="312102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1643228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日期占位符 8">
            <a:extLst>
              <a:ext uri="{FF2B5EF4-FFF2-40B4-BE49-F238E27FC236}">
                <a16:creationId xmlns:a16="http://schemas.microsoft.com/office/drawing/2014/main" id="{A8EBF38A-4DC2-4B5E-850E-3E772478EE51}"/>
              </a:ext>
            </a:extLst>
          </p:cNvPr>
          <p:cNvSpPr>
            <a:spLocks noGrp="1"/>
          </p:cNvSpPr>
          <p:nvPr>
            <p:ph type="dt" sz="half" idx="10"/>
          </p:nvPr>
        </p:nvSpPr>
        <p:spPr/>
        <p:txBody>
          <a:bodyPr/>
          <a:lstStyle/>
          <a:p>
            <a:fld id="{88C7BFE4-1589-4828-8991-ABCAE88FB243}" type="datetime1">
              <a:rPr lang="zh-CN" altLang="en-US" smtClean="0"/>
              <a:t>2024/7/5</a:t>
            </a:fld>
            <a:endParaRPr lang="zh-CN" altLang="en-US" dirty="0"/>
          </a:p>
        </p:txBody>
      </p:sp>
      <p:sp>
        <p:nvSpPr>
          <p:cNvPr id="7" name="标题 1">
            <a:extLst>
              <a:ext uri="{FF2B5EF4-FFF2-40B4-BE49-F238E27FC236}">
                <a16:creationId xmlns:a16="http://schemas.microsoft.com/office/drawing/2014/main" id="{EABC0ED1-967B-4025-A8BA-8974D509786A}"/>
              </a:ext>
            </a:extLst>
          </p:cNvPr>
          <p:cNvSpPr>
            <a:spLocks noGrp="1"/>
          </p:cNvSpPr>
          <p:nvPr>
            <p:ph type="title"/>
          </p:nvPr>
        </p:nvSpPr>
        <p:spPr>
          <a:xfrm>
            <a:off x="180923" y="0"/>
            <a:ext cx="6294827" cy="666572"/>
          </a:xfrm>
        </p:spPr>
        <p:txBody>
          <a:bodyPr>
            <a:normAutofit fontScale="90000"/>
          </a:bodyPr>
          <a:lstStyle/>
          <a:p>
            <a:r>
              <a:rPr lang="zh-CN" altLang="en-US" dirty="0"/>
              <a:t>单元三 </a:t>
            </a:r>
            <a:r>
              <a:rPr lang="en-US" altLang="zh-CN" dirty="0"/>
              <a:t>ABB</a:t>
            </a:r>
            <a:r>
              <a:rPr lang="zh-CN" altLang="en-US" dirty="0"/>
              <a:t>工业机器人激光切割应用编程</a:t>
            </a:r>
          </a:p>
        </p:txBody>
      </p:sp>
      <p:sp>
        <p:nvSpPr>
          <p:cNvPr id="2" name="矩形 1">
            <a:extLst>
              <a:ext uri="{FF2B5EF4-FFF2-40B4-BE49-F238E27FC236}">
                <a16:creationId xmlns:a16="http://schemas.microsoft.com/office/drawing/2014/main" id="{02D037E3-3BC3-476D-A417-4234B2F48DB9}"/>
              </a:ext>
            </a:extLst>
          </p:cNvPr>
          <p:cNvSpPr/>
          <p:nvPr/>
        </p:nvSpPr>
        <p:spPr>
          <a:xfrm>
            <a:off x="532151" y="500528"/>
            <a:ext cx="8280000" cy="3418243"/>
          </a:xfrm>
          <a:prstGeom prst="rect">
            <a:avLst/>
          </a:prstGeom>
        </p:spPr>
        <p:txBody>
          <a:bodyPr>
            <a:spAutoFit/>
          </a:bodyPr>
          <a:lstStyle/>
          <a:p>
            <a:pPr indent="266700">
              <a:lnSpc>
                <a:spcPct val="150000"/>
              </a:lnSpc>
            </a:pPr>
            <a:r>
              <a:rPr lang="en-US" altLang="zh-CN" sz="1800" kern="100" dirty="0">
                <a:solidFill>
                  <a:srgbClr val="FF0000"/>
                </a:solidFill>
                <a:latin typeface="宋体" panose="02010600030101010101" pitchFamily="2" charset="-122"/>
                <a:ea typeface="宋体" panose="02010600030101010101" pitchFamily="2" charset="-122"/>
              </a:rPr>
              <a:t>2.</a:t>
            </a:r>
            <a:r>
              <a:rPr lang="zh-CN" altLang="zh-CN" sz="1800" kern="100" dirty="0">
                <a:solidFill>
                  <a:srgbClr val="FF0000"/>
                </a:solidFill>
                <a:latin typeface="Times New Roman" panose="02020603050405020304" pitchFamily="18" charset="0"/>
                <a:ea typeface="宋体" panose="02010600030101010101" pitchFamily="2" charset="-122"/>
              </a:rPr>
              <a:t>程序编写</a:t>
            </a:r>
          </a:p>
          <a:p>
            <a:pPr indent="266700">
              <a:lnSpc>
                <a:spcPct val="150000"/>
              </a:lnSpc>
            </a:pPr>
            <a:r>
              <a:rPr lang="zh-CN" altLang="zh-CN" sz="1600" kern="100" dirty="0">
                <a:solidFill>
                  <a:srgbClr val="0070C0"/>
                </a:solidFill>
                <a:latin typeface="Times New Roman" panose="02020603050405020304" pitchFamily="18" charset="0"/>
                <a:ea typeface="宋体" panose="02010600030101010101" pitchFamily="2" charset="-122"/>
              </a:rPr>
              <a:t>工业机器人工作原点一般也是工业机器人</a:t>
            </a:r>
            <a:r>
              <a:rPr lang="zh-CN" altLang="zh-CN" sz="1600" kern="100" dirty="0">
                <a:solidFill>
                  <a:srgbClr val="FF0000"/>
                </a:solidFill>
                <a:latin typeface="Times New Roman" panose="02020603050405020304" pitchFamily="18" charset="0"/>
                <a:ea typeface="宋体" panose="02010600030101010101" pitchFamily="2" charset="-122"/>
              </a:rPr>
              <a:t>程序的起点</a:t>
            </a:r>
            <a:r>
              <a:rPr lang="zh-CN" altLang="en-US" sz="1600" kern="100" dirty="0">
                <a:solidFill>
                  <a:srgbClr val="FF0000"/>
                </a:solidFill>
                <a:latin typeface="Times New Roman" panose="02020603050405020304" pitchFamily="18" charset="0"/>
                <a:ea typeface="宋体" panose="02010600030101010101" pitchFamily="2" charset="-122"/>
              </a:rPr>
              <a:t>与</a:t>
            </a:r>
            <a:r>
              <a:rPr lang="zh-CN" altLang="zh-CN" sz="1600" kern="100" dirty="0">
                <a:solidFill>
                  <a:srgbClr val="FF0000"/>
                </a:solidFill>
                <a:latin typeface="Times New Roman" panose="02020603050405020304" pitchFamily="18" charset="0"/>
                <a:ea typeface="宋体" panose="02010600030101010101" pitchFamily="2" charset="-122"/>
              </a:rPr>
              <a:t>终点</a:t>
            </a:r>
            <a:r>
              <a:rPr lang="zh-CN" altLang="zh-CN" sz="1600" kern="100" dirty="0">
                <a:solidFill>
                  <a:srgbClr val="0070C0"/>
                </a:solidFill>
                <a:latin typeface="Times New Roman" panose="02020603050405020304" pitchFamily="18" charset="0"/>
                <a:ea typeface="宋体" panose="02010600030101010101" pitchFamily="2" charset="-122"/>
              </a:rPr>
              <a:t>，通常用关节位置数据</a:t>
            </a:r>
            <a:r>
              <a:rPr lang="en-US" altLang="zh-CN" sz="1600" kern="100" dirty="0" err="1">
                <a:solidFill>
                  <a:srgbClr val="FF0000"/>
                </a:solidFill>
                <a:latin typeface="Times New Roman" panose="02020603050405020304" pitchFamily="18" charset="0"/>
                <a:ea typeface="宋体" panose="02010600030101010101" pitchFamily="2" charset="-122"/>
              </a:rPr>
              <a:t>jointtarget</a:t>
            </a:r>
            <a:r>
              <a:rPr lang="zh-CN" altLang="zh-CN" sz="1600" kern="100" dirty="0">
                <a:solidFill>
                  <a:srgbClr val="0070C0"/>
                </a:solidFill>
                <a:latin typeface="Times New Roman" panose="02020603050405020304" pitchFamily="18" charset="0"/>
                <a:ea typeface="宋体" panose="02010600030101010101" pitchFamily="2" charset="-122"/>
              </a:rPr>
              <a:t>来定义，例如：</a:t>
            </a:r>
            <a:r>
              <a:rPr lang="en-US" altLang="zh-CN" sz="1600" kern="100" dirty="0" err="1">
                <a:solidFill>
                  <a:srgbClr val="FF0000"/>
                </a:solidFill>
                <a:latin typeface="Times New Roman" panose="02020603050405020304" pitchFamily="18" charset="0"/>
                <a:ea typeface="宋体" panose="02010600030101010101" pitchFamily="2" charset="-122"/>
              </a:rPr>
              <a:t>pHome</a:t>
            </a:r>
            <a:r>
              <a:rPr lang="en-US" altLang="zh-CN" sz="1600" kern="100" dirty="0">
                <a:solidFill>
                  <a:srgbClr val="0070C0"/>
                </a:solidFill>
                <a:latin typeface="Times New Roman" panose="02020603050405020304" pitchFamily="18" charset="0"/>
                <a:ea typeface="宋体" panose="02010600030101010101" pitchFamily="2" charset="-122"/>
              </a:rPr>
              <a:t>=(0</a:t>
            </a:r>
            <a:r>
              <a:rPr lang="zh-CN" altLang="zh-CN" sz="1600" kern="100" dirty="0">
                <a:solidFill>
                  <a:srgbClr val="0070C0"/>
                </a:solidFill>
                <a:latin typeface="Times New Roman" panose="02020603050405020304" pitchFamily="18" charset="0"/>
                <a:ea typeface="宋体" panose="02010600030101010101" pitchFamily="2" charset="-122"/>
              </a:rPr>
              <a:t>°，</a:t>
            </a:r>
            <a:r>
              <a:rPr lang="en-US" altLang="zh-CN" sz="1600" kern="100" dirty="0">
                <a:solidFill>
                  <a:srgbClr val="0070C0"/>
                </a:solidFill>
                <a:latin typeface="Times New Roman" panose="02020603050405020304" pitchFamily="18" charset="0"/>
                <a:ea typeface="宋体" panose="02010600030101010101" pitchFamily="2" charset="-122"/>
              </a:rPr>
              <a:t>0</a:t>
            </a:r>
            <a:r>
              <a:rPr lang="zh-CN" altLang="zh-CN" sz="1600" kern="100" dirty="0">
                <a:solidFill>
                  <a:srgbClr val="0070C0"/>
                </a:solidFill>
                <a:latin typeface="Times New Roman" panose="02020603050405020304" pitchFamily="18" charset="0"/>
                <a:ea typeface="宋体" panose="02010600030101010101" pitchFamily="2" charset="-122"/>
              </a:rPr>
              <a:t>°，</a:t>
            </a:r>
            <a:r>
              <a:rPr lang="en-US" altLang="zh-CN" sz="1600" kern="100" dirty="0">
                <a:solidFill>
                  <a:srgbClr val="0070C0"/>
                </a:solidFill>
                <a:latin typeface="Times New Roman" panose="02020603050405020304" pitchFamily="18" charset="0"/>
                <a:ea typeface="宋体" panose="02010600030101010101" pitchFamily="2" charset="-122"/>
              </a:rPr>
              <a:t>0</a:t>
            </a:r>
            <a:r>
              <a:rPr lang="zh-CN" altLang="zh-CN" sz="1600" kern="100" dirty="0">
                <a:solidFill>
                  <a:srgbClr val="0070C0"/>
                </a:solidFill>
                <a:latin typeface="Times New Roman" panose="02020603050405020304" pitchFamily="18" charset="0"/>
                <a:ea typeface="宋体" panose="02010600030101010101" pitchFamily="2" charset="-122"/>
              </a:rPr>
              <a:t>°，</a:t>
            </a:r>
            <a:r>
              <a:rPr lang="en-US" altLang="zh-CN" sz="1600" kern="100" dirty="0">
                <a:solidFill>
                  <a:srgbClr val="0070C0"/>
                </a:solidFill>
                <a:latin typeface="Times New Roman" panose="02020603050405020304" pitchFamily="18" charset="0"/>
                <a:ea typeface="宋体" panose="02010600030101010101" pitchFamily="2" charset="-122"/>
              </a:rPr>
              <a:t>0</a:t>
            </a:r>
            <a:r>
              <a:rPr lang="zh-CN" altLang="zh-CN" sz="1600" kern="100" dirty="0">
                <a:solidFill>
                  <a:srgbClr val="0070C0"/>
                </a:solidFill>
                <a:latin typeface="Times New Roman" panose="02020603050405020304" pitchFamily="18" charset="0"/>
                <a:ea typeface="宋体" panose="02010600030101010101" pitchFamily="2" charset="-122"/>
              </a:rPr>
              <a:t>°，</a:t>
            </a:r>
            <a:r>
              <a:rPr lang="en-US" altLang="zh-CN" sz="1600" kern="100" dirty="0">
                <a:solidFill>
                  <a:srgbClr val="0070C0"/>
                </a:solidFill>
                <a:latin typeface="Times New Roman" panose="02020603050405020304" pitchFamily="18" charset="0"/>
                <a:ea typeface="宋体" panose="02010600030101010101" pitchFamily="2" charset="-122"/>
              </a:rPr>
              <a:t>90</a:t>
            </a:r>
            <a:r>
              <a:rPr lang="zh-CN" altLang="zh-CN" sz="1600" kern="100" dirty="0">
                <a:solidFill>
                  <a:srgbClr val="0070C0"/>
                </a:solidFill>
                <a:latin typeface="Times New Roman" panose="02020603050405020304" pitchFamily="18" charset="0"/>
                <a:ea typeface="宋体" panose="02010600030101010101" pitchFamily="2" charset="-122"/>
              </a:rPr>
              <a:t>°，</a:t>
            </a:r>
            <a:r>
              <a:rPr lang="en-US" altLang="zh-CN" sz="1600" kern="100" dirty="0">
                <a:solidFill>
                  <a:srgbClr val="0070C0"/>
                </a:solidFill>
                <a:latin typeface="Times New Roman" panose="02020603050405020304" pitchFamily="18" charset="0"/>
                <a:ea typeface="宋体" panose="02010600030101010101" pitchFamily="2" charset="-122"/>
              </a:rPr>
              <a:t>0</a:t>
            </a:r>
            <a:r>
              <a:rPr lang="zh-CN" altLang="zh-CN" sz="1600" kern="100" dirty="0">
                <a:solidFill>
                  <a:srgbClr val="0070C0"/>
                </a:solidFill>
                <a:latin typeface="Times New Roman" panose="02020603050405020304" pitchFamily="18" charset="0"/>
                <a:ea typeface="宋体" panose="02010600030101010101" pitchFamily="2" charset="-122"/>
              </a:rPr>
              <a:t>°</a:t>
            </a:r>
            <a:r>
              <a:rPr lang="en-US" altLang="zh-CN" sz="1600" kern="100" dirty="0">
                <a:solidFill>
                  <a:srgbClr val="0070C0"/>
                </a:solidFill>
                <a:latin typeface="Times New Roman" panose="02020603050405020304" pitchFamily="18" charset="0"/>
                <a:ea typeface="宋体" panose="02010600030101010101" pitchFamily="2" charset="-122"/>
              </a:rPr>
              <a:t>)</a:t>
            </a:r>
            <a:r>
              <a:rPr lang="zh-CN" altLang="zh-CN" sz="1600" kern="100" dirty="0">
                <a:solidFill>
                  <a:srgbClr val="0070C0"/>
                </a:solidFill>
                <a:latin typeface="Times New Roman" panose="02020603050405020304" pitchFamily="18" charset="0"/>
                <a:ea typeface="宋体" panose="02010600030101010101" pitchFamily="2" charset="-122"/>
              </a:rPr>
              <a:t>； 为了让工业机器人重心居中，机器人原点位置也可以定义为：</a:t>
            </a:r>
            <a:r>
              <a:rPr lang="en-US" altLang="zh-CN" sz="1600" kern="100" dirty="0">
                <a:solidFill>
                  <a:srgbClr val="FF0000"/>
                </a:solidFill>
                <a:latin typeface="Times New Roman" panose="02020603050405020304" pitchFamily="18" charset="0"/>
                <a:ea typeface="宋体" panose="02010600030101010101" pitchFamily="2" charset="-122"/>
              </a:rPr>
              <a:t>pHome2</a:t>
            </a:r>
            <a:r>
              <a:rPr lang="en-US" altLang="zh-CN" sz="1600" kern="100" dirty="0">
                <a:solidFill>
                  <a:srgbClr val="0070C0"/>
                </a:solidFill>
                <a:latin typeface="Times New Roman" panose="02020603050405020304" pitchFamily="18" charset="0"/>
                <a:ea typeface="宋体" panose="02010600030101010101" pitchFamily="2" charset="-122"/>
              </a:rPr>
              <a:t>=(0</a:t>
            </a:r>
            <a:r>
              <a:rPr lang="zh-CN" altLang="zh-CN" sz="1600" kern="100" dirty="0">
                <a:solidFill>
                  <a:srgbClr val="0070C0"/>
                </a:solidFill>
                <a:latin typeface="Times New Roman" panose="02020603050405020304" pitchFamily="18" charset="0"/>
                <a:ea typeface="宋体" panose="02010600030101010101" pitchFamily="2" charset="-122"/>
              </a:rPr>
              <a:t>°，</a:t>
            </a:r>
            <a:r>
              <a:rPr lang="en-US" altLang="zh-CN" sz="1600" kern="100" dirty="0">
                <a:solidFill>
                  <a:srgbClr val="0070C0"/>
                </a:solidFill>
                <a:latin typeface="Times New Roman" panose="02020603050405020304" pitchFamily="18" charset="0"/>
                <a:ea typeface="宋体" panose="02010600030101010101" pitchFamily="2" charset="-122"/>
              </a:rPr>
              <a:t>-20</a:t>
            </a:r>
            <a:r>
              <a:rPr lang="zh-CN" altLang="zh-CN" sz="1600" kern="100" dirty="0">
                <a:solidFill>
                  <a:srgbClr val="0070C0"/>
                </a:solidFill>
                <a:latin typeface="Times New Roman" panose="02020603050405020304" pitchFamily="18" charset="0"/>
                <a:ea typeface="宋体" panose="02010600030101010101" pitchFamily="2" charset="-122"/>
              </a:rPr>
              <a:t>°，</a:t>
            </a:r>
            <a:r>
              <a:rPr lang="en-US" altLang="zh-CN" sz="1600" kern="100" dirty="0">
                <a:solidFill>
                  <a:srgbClr val="0070C0"/>
                </a:solidFill>
                <a:latin typeface="Times New Roman" panose="02020603050405020304" pitchFamily="18" charset="0"/>
                <a:ea typeface="宋体" panose="02010600030101010101" pitchFamily="2" charset="-122"/>
              </a:rPr>
              <a:t>20</a:t>
            </a:r>
            <a:r>
              <a:rPr lang="zh-CN" altLang="zh-CN" sz="1600" kern="100" dirty="0">
                <a:solidFill>
                  <a:srgbClr val="0070C0"/>
                </a:solidFill>
                <a:latin typeface="Times New Roman" panose="02020603050405020304" pitchFamily="18" charset="0"/>
                <a:ea typeface="宋体" panose="02010600030101010101" pitchFamily="2" charset="-122"/>
              </a:rPr>
              <a:t>°，</a:t>
            </a:r>
            <a:r>
              <a:rPr lang="en-US" altLang="zh-CN" sz="1600" kern="100" dirty="0">
                <a:solidFill>
                  <a:srgbClr val="0070C0"/>
                </a:solidFill>
                <a:latin typeface="Times New Roman" panose="02020603050405020304" pitchFamily="18" charset="0"/>
                <a:ea typeface="宋体" panose="02010600030101010101" pitchFamily="2" charset="-122"/>
              </a:rPr>
              <a:t>0</a:t>
            </a:r>
            <a:r>
              <a:rPr lang="zh-CN" altLang="zh-CN" sz="1600" kern="100" dirty="0">
                <a:solidFill>
                  <a:srgbClr val="0070C0"/>
                </a:solidFill>
                <a:latin typeface="Times New Roman" panose="02020603050405020304" pitchFamily="18" charset="0"/>
                <a:ea typeface="宋体" panose="02010600030101010101" pitchFamily="2" charset="-122"/>
              </a:rPr>
              <a:t>°，</a:t>
            </a:r>
            <a:r>
              <a:rPr lang="en-US" altLang="zh-CN" sz="1600" kern="100" dirty="0">
                <a:solidFill>
                  <a:srgbClr val="0070C0"/>
                </a:solidFill>
                <a:latin typeface="Times New Roman" panose="02020603050405020304" pitchFamily="18" charset="0"/>
                <a:ea typeface="宋体" panose="02010600030101010101" pitchFamily="2" charset="-122"/>
              </a:rPr>
              <a:t>90</a:t>
            </a:r>
            <a:r>
              <a:rPr lang="zh-CN" altLang="zh-CN" sz="1600" kern="100" dirty="0">
                <a:solidFill>
                  <a:srgbClr val="0070C0"/>
                </a:solidFill>
                <a:latin typeface="Times New Roman" panose="02020603050405020304" pitchFamily="18" charset="0"/>
                <a:ea typeface="宋体" panose="02010600030101010101" pitchFamily="2" charset="-122"/>
              </a:rPr>
              <a:t>°，</a:t>
            </a:r>
            <a:r>
              <a:rPr lang="en-US" altLang="zh-CN" sz="1600" kern="100" dirty="0">
                <a:solidFill>
                  <a:srgbClr val="0070C0"/>
                </a:solidFill>
                <a:latin typeface="Times New Roman" panose="02020603050405020304" pitchFamily="18" charset="0"/>
                <a:ea typeface="宋体" panose="02010600030101010101" pitchFamily="2" charset="-122"/>
              </a:rPr>
              <a:t>0</a:t>
            </a:r>
            <a:r>
              <a:rPr lang="zh-CN" altLang="zh-CN" sz="1600" kern="100" dirty="0">
                <a:solidFill>
                  <a:srgbClr val="0070C0"/>
                </a:solidFill>
                <a:latin typeface="Times New Roman" panose="02020603050405020304" pitchFamily="18" charset="0"/>
                <a:ea typeface="宋体" panose="02010600030101010101" pitchFamily="2" charset="-122"/>
              </a:rPr>
              <a:t>°</a:t>
            </a:r>
            <a:r>
              <a:rPr lang="en-US" altLang="zh-CN" sz="1600" kern="100" dirty="0">
                <a:solidFill>
                  <a:srgbClr val="0070C0"/>
                </a:solidFill>
                <a:latin typeface="Times New Roman" panose="02020603050405020304" pitchFamily="18" charset="0"/>
                <a:ea typeface="宋体" panose="02010600030101010101" pitchFamily="2" charset="-122"/>
              </a:rPr>
              <a:t>) </a:t>
            </a:r>
            <a:r>
              <a:rPr lang="zh-CN" altLang="zh-CN" sz="1600" kern="100" dirty="0">
                <a:solidFill>
                  <a:srgbClr val="0070C0"/>
                </a:solidFill>
                <a:latin typeface="Times New Roman" panose="02020603050405020304" pitchFamily="18" charset="0"/>
                <a:ea typeface="宋体" panose="02010600030101010101" pitchFamily="2" charset="-122"/>
              </a:rPr>
              <a:t>。</a:t>
            </a:r>
            <a:endParaRPr lang="en-US" altLang="zh-CN" sz="1600" kern="100" dirty="0">
              <a:solidFill>
                <a:srgbClr val="0070C0"/>
              </a:solidFill>
              <a:latin typeface="Times New Roman" panose="02020603050405020304" pitchFamily="18" charset="0"/>
              <a:ea typeface="宋体" panose="02010600030101010101" pitchFamily="2" charset="-122"/>
            </a:endParaRPr>
          </a:p>
          <a:p>
            <a:pPr indent="266700">
              <a:lnSpc>
                <a:spcPct val="150000"/>
              </a:lnSpc>
            </a:pPr>
            <a:r>
              <a:rPr lang="zh-CN" altLang="en-US" sz="1600" kern="100" dirty="0">
                <a:solidFill>
                  <a:srgbClr val="0070C0"/>
                </a:solidFill>
                <a:latin typeface="Times New Roman" panose="02020603050405020304" pitchFamily="18" charset="0"/>
                <a:ea typeface="宋体" panose="02010600030101010101" pitchFamily="2" charset="-122"/>
              </a:rPr>
              <a:t>（</a:t>
            </a:r>
            <a:r>
              <a:rPr lang="en-US" altLang="zh-CN" sz="1600" kern="100" dirty="0">
                <a:solidFill>
                  <a:srgbClr val="0070C0"/>
                </a:solidFill>
                <a:latin typeface="Times New Roman" panose="02020603050405020304" pitchFamily="18" charset="0"/>
                <a:ea typeface="宋体" panose="02010600030101010101" pitchFamily="2" charset="-122"/>
              </a:rPr>
              <a:t>1</a:t>
            </a:r>
            <a:r>
              <a:rPr lang="zh-CN" altLang="en-US" sz="1600" kern="100" dirty="0">
                <a:solidFill>
                  <a:srgbClr val="0070C0"/>
                </a:solidFill>
                <a:latin typeface="Times New Roman" panose="02020603050405020304" pitchFamily="18" charset="0"/>
                <a:ea typeface="宋体" panose="02010600030101010101" pitchFamily="2" charset="-122"/>
              </a:rPr>
              <a:t>）使用</a:t>
            </a:r>
            <a:r>
              <a:rPr lang="en-US" altLang="zh-CN" sz="1600" kern="100" dirty="0" err="1">
                <a:solidFill>
                  <a:srgbClr val="FF0000"/>
                </a:solidFill>
                <a:latin typeface="Times New Roman" panose="02020603050405020304" pitchFamily="18" charset="0"/>
                <a:ea typeface="宋体" panose="02010600030101010101" pitchFamily="2" charset="-122"/>
              </a:rPr>
              <a:t>MoveAbsJ</a:t>
            </a:r>
            <a:r>
              <a:rPr lang="zh-CN" altLang="en-US" sz="1600" kern="100" dirty="0">
                <a:solidFill>
                  <a:srgbClr val="0070C0"/>
                </a:solidFill>
                <a:latin typeface="Times New Roman" panose="02020603050405020304" pitchFamily="18" charset="0"/>
                <a:ea typeface="宋体" panose="02010600030101010101" pitchFamily="2" charset="-122"/>
              </a:rPr>
              <a:t>指令记录程序起始点</a:t>
            </a:r>
            <a:endParaRPr lang="en-US" altLang="zh-CN" sz="1600" kern="100" dirty="0">
              <a:solidFill>
                <a:srgbClr val="0070C0"/>
              </a:solidFill>
              <a:latin typeface="Times New Roman" panose="02020603050405020304" pitchFamily="18" charset="0"/>
              <a:ea typeface="宋体" panose="02010600030101010101" pitchFamily="2" charset="-122"/>
            </a:endParaRPr>
          </a:p>
          <a:p>
            <a:pPr indent="266700">
              <a:lnSpc>
                <a:spcPct val="150000"/>
              </a:lnSpc>
            </a:pPr>
            <a:r>
              <a:rPr lang="zh-CN" altLang="en-US" sz="1600" kern="100" dirty="0">
                <a:solidFill>
                  <a:srgbClr val="0070C0"/>
                </a:solidFill>
                <a:latin typeface="Times New Roman" panose="02020603050405020304" pitchFamily="18" charset="0"/>
                <a:ea typeface="宋体" panose="02010600030101010101" pitchFamily="2" charset="-122"/>
              </a:rPr>
              <a:t>（</a:t>
            </a:r>
            <a:r>
              <a:rPr lang="en-US" altLang="zh-CN" sz="1600" kern="100" dirty="0">
                <a:solidFill>
                  <a:srgbClr val="0070C0"/>
                </a:solidFill>
                <a:latin typeface="Times New Roman" panose="02020603050405020304" pitchFamily="18" charset="0"/>
                <a:ea typeface="宋体" panose="02010600030101010101" pitchFamily="2" charset="-122"/>
              </a:rPr>
              <a:t>2</a:t>
            </a:r>
            <a:r>
              <a:rPr lang="zh-CN" altLang="en-US" sz="1600" kern="100" dirty="0">
                <a:solidFill>
                  <a:srgbClr val="0070C0"/>
                </a:solidFill>
                <a:latin typeface="Times New Roman" panose="02020603050405020304" pitchFamily="18" charset="0"/>
                <a:ea typeface="宋体" panose="02010600030101010101" pitchFamily="2" charset="-122"/>
              </a:rPr>
              <a:t>）使用</a:t>
            </a:r>
            <a:r>
              <a:rPr lang="en-US" altLang="zh-CN" sz="1600" kern="100" dirty="0" err="1">
                <a:solidFill>
                  <a:srgbClr val="FF0000"/>
                </a:solidFill>
                <a:latin typeface="Times New Roman" panose="02020603050405020304" pitchFamily="18" charset="0"/>
                <a:ea typeface="宋体" panose="02010600030101010101" pitchFamily="2" charset="-122"/>
              </a:rPr>
              <a:t>MoveJ</a:t>
            </a:r>
            <a:r>
              <a:rPr lang="zh-CN" altLang="en-US" sz="1600" kern="100" dirty="0">
                <a:solidFill>
                  <a:srgbClr val="0070C0"/>
                </a:solidFill>
                <a:latin typeface="Times New Roman" panose="02020603050405020304" pitchFamily="18" charset="0"/>
                <a:ea typeface="宋体" panose="02010600030101010101" pitchFamily="2" charset="-122"/>
              </a:rPr>
              <a:t>指令记录激光切割开始点</a:t>
            </a:r>
            <a:endParaRPr lang="en-US" altLang="zh-CN" sz="1600" kern="100" dirty="0">
              <a:solidFill>
                <a:srgbClr val="0070C0"/>
              </a:solidFill>
              <a:latin typeface="Times New Roman" panose="02020603050405020304" pitchFamily="18" charset="0"/>
              <a:ea typeface="宋体" panose="02010600030101010101" pitchFamily="2" charset="-122"/>
            </a:endParaRPr>
          </a:p>
          <a:p>
            <a:pPr indent="266700">
              <a:lnSpc>
                <a:spcPct val="150000"/>
              </a:lnSpc>
            </a:pPr>
            <a:r>
              <a:rPr lang="zh-CN" altLang="en-US" sz="1600" kern="100" dirty="0">
                <a:solidFill>
                  <a:srgbClr val="0070C0"/>
                </a:solidFill>
                <a:latin typeface="Times New Roman" panose="02020603050405020304" pitchFamily="18" charset="0"/>
                <a:ea typeface="宋体" panose="02010600030101010101" pitchFamily="2" charset="-122"/>
              </a:rPr>
              <a:t>（</a:t>
            </a:r>
            <a:r>
              <a:rPr lang="en-US" altLang="zh-CN" sz="1600" kern="100" dirty="0">
                <a:solidFill>
                  <a:srgbClr val="0070C0"/>
                </a:solidFill>
                <a:latin typeface="Times New Roman" panose="02020603050405020304" pitchFamily="18" charset="0"/>
                <a:ea typeface="宋体" panose="02010600030101010101" pitchFamily="2" charset="-122"/>
              </a:rPr>
              <a:t>3</a:t>
            </a:r>
            <a:r>
              <a:rPr lang="zh-CN" altLang="en-US" sz="1600" kern="100" dirty="0">
                <a:solidFill>
                  <a:srgbClr val="0070C0"/>
                </a:solidFill>
                <a:latin typeface="Times New Roman" panose="02020603050405020304" pitchFamily="18" charset="0"/>
                <a:ea typeface="宋体" panose="02010600030101010101" pitchFamily="2" charset="-122"/>
              </a:rPr>
              <a:t>）使用</a:t>
            </a:r>
            <a:r>
              <a:rPr lang="en-US" altLang="zh-CN" sz="1600" kern="100" dirty="0" err="1">
                <a:solidFill>
                  <a:srgbClr val="FF0000"/>
                </a:solidFill>
                <a:latin typeface="Times New Roman" panose="02020603050405020304" pitchFamily="18" charset="0"/>
                <a:ea typeface="宋体" panose="02010600030101010101" pitchFamily="2" charset="-122"/>
              </a:rPr>
              <a:t>MoveL</a:t>
            </a:r>
            <a:r>
              <a:rPr lang="zh-CN" altLang="en-US" sz="1600" kern="100" dirty="0">
                <a:solidFill>
                  <a:srgbClr val="0070C0"/>
                </a:solidFill>
                <a:latin typeface="Times New Roman" panose="02020603050405020304" pitchFamily="18" charset="0"/>
                <a:ea typeface="宋体" panose="02010600030101010101" pitchFamily="2" charset="-122"/>
              </a:rPr>
              <a:t>指令记录第一条直线</a:t>
            </a:r>
            <a:endParaRPr lang="en-US" altLang="zh-CN" sz="1600" kern="100" dirty="0">
              <a:solidFill>
                <a:srgbClr val="0070C0"/>
              </a:solidFill>
              <a:latin typeface="Times New Roman" panose="02020603050405020304" pitchFamily="18" charset="0"/>
              <a:ea typeface="宋体" panose="02010600030101010101" pitchFamily="2" charset="-122"/>
            </a:endParaRPr>
          </a:p>
          <a:p>
            <a:pPr indent="266700">
              <a:lnSpc>
                <a:spcPct val="150000"/>
              </a:lnSpc>
            </a:pPr>
            <a:r>
              <a:rPr lang="zh-CN" altLang="en-US" sz="1600" kern="100" dirty="0">
                <a:solidFill>
                  <a:srgbClr val="0070C0"/>
                </a:solidFill>
                <a:latin typeface="Times New Roman" panose="02020603050405020304" pitchFamily="18" charset="0"/>
                <a:ea typeface="宋体" panose="02010600030101010101" pitchFamily="2" charset="-122"/>
              </a:rPr>
              <a:t>（</a:t>
            </a:r>
            <a:r>
              <a:rPr lang="en-US" altLang="zh-CN" sz="1600" kern="100" dirty="0">
                <a:solidFill>
                  <a:srgbClr val="0070C0"/>
                </a:solidFill>
                <a:latin typeface="Times New Roman" panose="02020603050405020304" pitchFamily="18" charset="0"/>
                <a:ea typeface="宋体" panose="02010600030101010101" pitchFamily="2" charset="-122"/>
              </a:rPr>
              <a:t>4</a:t>
            </a:r>
            <a:r>
              <a:rPr lang="zh-CN" altLang="en-US" sz="1600" kern="100" dirty="0">
                <a:solidFill>
                  <a:srgbClr val="0070C0"/>
                </a:solidFill>
                <a:latin typeface="Times New Roman" panose="02020603050405020304" pitchFamily="18" charset="0"/>
                <a:ea typeface="宋体" panose="02010600030101010101" pitchFamily="2" charset="-122"/>
              </a:rPr>
              <a:t>）使用</a:t>
            </a:r>
            <a:r>
              <a:rPr lang="en-US" altLang="zh-CN" sz="1600" kern="100" dirty="0" err="1">
                <a:solidFill>
                  <a:srgbClr val="FF0000"/>
                </a:solidFill>
                <a:latin typeface="Times New Roman" panose="02020603050405020304" pitchFamily="18" charset="0"/>
                <a:ea typeface="宋体" panose="02010600030101010101" pitchFamily="2" charset="-122"/>
              </a:rPr>
              <a:t>MoveC</a:t>
            </a:r>
            <a:r>
              <a:rPr lang="zh-CN" altLang="en-US" sz="1600" kern="100" dirty="0">
                <a:solidFill>
                  <a:srgbClr val="0070C0"/>
                </a:solidFill>
                <a:latin typeface="Times New Roman" panose="02020603050405020304" pitchFamily="18" charset="0"/>
                <a:ea typeface="宋体" panose="02010600030101010101" pitchFamily="2" charset="-122"/>
              </a:rPr>
              <a:t>指令记录第一条圆弧</a:t>
            </a:r>
            <a:endParaRPr lang="en-US" altLang="zh-CN" sz="1600" kern="100" dirty="0">
              <a:solidFill>
                <a:srgbClr val="0070C0"/>
              </a:solidFill>
              <a:latin typeface="Times New Roman" panose="02020603050405020304" pitchFamily="18" charset="0"/>
              <a:ea typeface="宋体" panose="02010600030101010101" pitchFamily="2" charset="-122"/>
            </a:endParaRPr>
          </a:p>
          <a:p>
            <a:pPr indent="266700">
              <a:lnSpc>
                <a:spcPct val="150000"/>
              </a:lnSpc>
            </a:pPr>
            <a:r>
              <a:rPr lang="zh-CN" altLang="en-US" sz="1600" kern="100" dirty="0">
                <a:solidFill>
                  <a:srgbClr val="0070C0"/>
                </a:solidFill>
                <a:latin typeface="Times New Roman" panose="02020603050405020304" pitchFamily="18" charset="0"/>
                <a:ea typeface="宋体" panose="02010600030101010101" pitchFamily="2" charset="-122"/>
              </a:rPr>
              <a:t>（</a:t>
            </a:r>
            <a:r>
              <a:rPr lang="en-US" altLang="zh-CN" sz="1600" kern="100" dirty="0">
                <a:solidFill>
                  <a:srgbClr val="0070C0"/>
                </a:solidFill>
                <a:latin typeface="Times New Roman" panose="02020603050405020304" pitchFamily="18" charset="0"/>
                <a:ea typeface="宋体" panose="02010600030101010101" pitchFamily="2" charset="-122"/>
              </a:rPr>
              <a:t>5</a:t>
            </a:r>
            <a:r>
              <a:rPr lang="zh-CN" altLang="en-US" sz="1600" kern="100" dirty="0">
                <a:solidFill>
                  <a:srgbClr val="0070C0"/>
                </a:solidFill>
                <a:latin typeface="Times New Roman" panose="02020603050405020304" pitchFamily="18" charset="0"/>
                <a:ea typeface="宋体" panose="02010600030101010101" pitchFamily="2" charset="-122"/>
              </a:rPr>
              <a:t>）编制封闭轨迹程序</a:t>
            </a:r>
            <a:endParaRPr lang="zh-CN" altLang="zh-CN" sz="1600" kern="100" dirty="0">
              <a:solidFill>
                <a:srgbClr val="0070C0"/>
              </a:solidFill>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5557970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日期占位符 8">
            <a:extLst>
              <a:ext uri="{FF2B5EF4-FFF2-40B4-BE49-F238E27FC236}">
                <a16:creationId xmlns:a16="http://schemas.microsoft.com/office/drawing/2014/main" id="{A8EBF38A-4DC2-4B5E-850E-3E772478EE51}"/>
              </a:ext>
            </a:extLst>
          </p:cNvPr>
          <p:cNvSpPr>
            <a:spLocks noGrp="1"/>
          </p:cNvSpPr>
          <p:nvPr>
            <p:ph type="dt" sz="half" idx="10"/>
          </p:nvPr>
        </p:nvSpPr>
        <p:spPr/>
        <p:txBody>
          <a:bodyPr/>
          <a:lstStyle/>
          <a:p>
            <a:fld id="{88C7BFE4-1589-4828-8991-ABCAE88FB243}" type="datetime1">
              <a:rPr lang="zh-CN" altLang="en-US" smtClean="0"/>
              <a:t>2024/7/5</a:t>
            </a:fld>
            <a:endParaRPr lang="zh-CN" altLang="en-US" dirty="0"/>
          </a:p>
        </p:txBody>
      </p:sp>
      <p:sp>
        <p:nvSpPr>
          <p:cNvPr id="7" name="标题 1">
            <a:extLst>
              <a:ext uri="{FF2B5EF4-FFF2-40B4-BE49-F238E27FC236}">
                <a16:creationId xmlns:a16="http://schemas.microsoft.com/office/drawing/2014/main" id="{EABC0ED1-967B-4025-A8BA-8974D509786A}"/>
              </a:ext>
            </a:extLst>
          </p:cNvPr>
          <p:cNvSpPr>
            <a:spLocks noGrp="1"/>
          </p:cNvSpPr>
          <p:nvPr>
            <p:ph type="title"/>
          </p:nvPr>
        </p:nvSpPr>
        <p:spPr>
          <a:xfrm>
            <a:off x="180923" y="0"/>
            <a:ext cx="6294827" cy="666572"/>
          </a:xfrm>
        </p:spPr>
        <p:txBody>
          <a:bodyPr>
            <a:normAutofit fontScale="90000"/>
          </a:bodyPr>
          <a:lstStyle/>
          <a:p>
            <a:r>
              <a:rPr lang="zh-CN" altLang="en-US" dirty="0"/>
              <a:t>单元三 </a:t>
            </a:r>
            <a:r>
              <a:rPr lang="en-US" altLang="zh-CN" dirty="0"/>
              <a:t>ABB</a:t>
            </a:r>
            <a:r>
              <a:rPr lang="zh-CN" altLang="en-US" dirty="0"/>
              <a:t>工业机器人激光切割应用编程</a:t>
            </a:r>
          </a:p>
        </p:txBody>
      </p:sp>
      <p:sp>
        <p:nvSpPr>
          <p:cNvPr id="2" name="矩形 1">
            <a:extLst>
              <a:ext uri="{FF2B5EF4-FFF2-40B4-BE49-F238E27FC236}">
                <a16:creationId xmlns:a16="http://schemas.microsoft.com/office/drawing/2014/main" id="{1F03B1D5-7FBD-4304-B5E2-DABA94BC6363}"/>
              </a:ext>
            </a:extLst>
          </p:cNvPr>
          <p:cNvSpPr/>
          <p:nvPr/>
        </p:nvSpPr>
        <p:spPr>
          <a:xfrm>
            <a:off x="432000" y="389257"/>
            <a:ext cx="8280000" cy="1569084"/>
          </a:xfrm>
          <a:prstGeom prst="rect">
            <a:avLst/>
          </a:prstGeom>
        </p:spPr>
        <p:txBody>
          <a:bodyPr>
            <a:spAutoFit/>
          </a:bodyPr>
          <a:lstStyle/>
          <a:p>
            <a:pPr>
              <a:lnSpc>
                <a:spcPct val="150000"/>
              </a:lnSpc>
            </a:pPr>
            <a:r>
              <a:rPr lang="en-US" altLang="zh-CN" sz="1800" kern="100" dirty="0">
                <a:solidFill>
                  <a:srgbClr val="FF0000"/>
                </a:solidFill>
                <a:latin typeface="宋体" panose="02010600030101010101" pitchFamily="2" charset="-122"/>
                <a:ea typeface="宋体" panose="02010600030101010101" pitchFamily="2" charset="-122"/>
              </a:rPr>
              <a:t>3.</a:t>
            </a:r>
            <a:r>
              <a:rPr lang="zh-CN" altLang="zh-CN" sz="1800" kern="100" dirty="0">
                <a:solidFill>
                  <a:srgbClr val="FF0000"/>
                </a:solidFill>
                <a:latin typeface="Times New Roman" panose="02020603050405020304" pitchFamily="18" charset="0"/>
                <a:ea typeface="宋体" panose="02010600030101010101" pitchFamily="2" charset="-122"/>
              </a:rPr>
              <a:t>程序调试</a:t>
            </a:r>
          </a:p>
          <a:p>
            <a:pPr>
              <a:lnSpc>
                <a:spcPct val="150000"/>
              </a:lnSpc>
            </a:pPr>
            <a:r>
              <a:rPr lang="en-US" altLang="zh-CN" sz="1600" kern="100" dirty="0">
                <a:solidFill>
                  <a:srgbClr val="0070C0"/>
                </a:solidFill>
                <a:latin typeface="Times New Roman" panose="02020603050405020304" pitchFamily="18" charset="0"/>
                <a:ea typeface="宋体" panose="02010600030101010101" pitchFamily="2" charset="-122"/>
              </a:rPr>
              <a:t>        </a:t>
            </a:r>
            <a:r>
              <a:rPr lang="zh-CN" altLang="zh-CN" sz="1600" kern="100" dirty="0">
                <a:solidFill>
                  <a:srgbClr val="0070C0"/>
                </a:solidFill>
                <a:latin typeface="Times New Roman" panose="02020603050405020304" pitchFamily="18" charset="0"/>
                <a:ea typeface="宋体" panose="02010600030101010101" pitchFamily="2" charset="-122"/>
              </a:rPr>
              <a:t>在程序编辑器画面按“</a:t>
            </a:r>
            <a:r>
              <a:rPr lang="zh-CN" altLang="zh-CN" sz="1600" kern="100" dirty="0">
                <a:solidFill>
                  <a:srgbClr val="FF0000"/>
                </a:solidFill>
                <a:latin typeface="Times New Roman" panose="02020603050405020304" pitchFamily="18" charset="0"/>
                <a:ea typeface="宋体" panose="02010600030101010101" pitchFamily="2" charset="-122"/>
              </a:rPr>
              <a:t>调试</a:t>
            </a:r>
            <a:r>
              <a:rPr lang="zh-CN" altLang="zh-CN" sz="1600" kern="100" dirty="0">
                <a:solidFill>
                  <a:srgbClr val="0070C0"/>
                </a:solidFill>
                <a:latin typeface="Times New Roman" panose="02020603050405020304" pitchFamily="18" charset="0"/>
                <a:ea typeface="宋体" panose="02010600030101010101" pitchFamily="2" charset="-122"/>
              </a:rPr>
              <a:t>”菜单后在右侧弹出菜单中选择“</a:t>
            </a:r>
            <a:r>
              <a:rPr lang="en-US" altLang="zh-CN" sz="1600" kern="100" dirty="0">
                <a:solidFill>
                  <a:srgbClr val="FF0000"/>
                </a:solidFill>
                <a:latin typeface="Times New Roman" panose="02020603050405020304" pitchFamily="18" charset="0"/>
                <a:ea typeface="宋体" panose="02010600030101010101" pitchFamily="2" charset="-122"/>
              </a:rPr>
              <a:t>PP</a:t>
            </a:r>
            <a:r>
              <a:rPr lang="zh-CN" altLang="zh-CN" sz="1600" kern="100" dirty="0">
                <a:solidFill>
                  <a:srgbClr val="FF0000"/>
                </a:solidFill>
                <a:latin typeface="Times New Roman" panose="02020603050405020304" pitchFamily="18" charset="0"/>
                <a:ea typeface="宋体" panose="02010600030101010101" pitchFamily="2" charset="-122"/>
              </a:rPr>
              <a:t>移至</a:t>
            </a:r>
            <a:r>
              <a:rPr lang="en-US" altLang="zh-CN" sz="1600" kern="100" dirty="0">
                <a:solidFill>
                  <a:srgbClr val="FF0000"/>
                </a:solidFill>
                <a:latin typeface="Times New Roman" panose="02020603050405020304" pitchFamily="18" charset="0"/>
                <a:ea typeface="宋体" panose="02010600030101010101" pitchFamily="2" charset="-122"/>
              </a:rPr>
              <a:t>Main</a:t>
            </a:r>
            <a:r>
              <a:rPr lang="zh-CN" altLang="zh-CN" sz="1600" kern="100" dirty="0">
                <a:solidFill>
                  <a:srgbClr val="0070C0"/>
                </a:solidFill>
                <a:latin typeface="Times New Roman" panose="02020603050405020304" pitchFamily="18" charset="0"/>
                <a:ea typeface="宋体" panose="02010600030101010101" pitchFamily="2" charset="-122"/>
              </a:rPr>
              <a:t>”可将程序指针移至</a:t>
            </a:r>
            <a:r>
              <a:rPr lang="en-US" altLang="zh-CN" sz="1600" kern="100" dirty="0">
                <a:solidFill>
                  <a:srgbClr val="0070C0"/>
                </a:solidFill>
                <a:latin typeface="Times New Roman" panose="02020603050405020304" pitchFamily="18" charset="0"/>
                <a:ea typeface="宋体" panose="02010600030101010101" pitchFamily="2" charset="-122"/>
              </a:rPr>
              <a:t>main</a:t>
            </a:r>
            <a:r>
              <a:rPr lang="zh-CN" altLang="zh-CN" sz="1600" kern="100" dirty="0">
                <a:solidFill>
                  <a:srgbClr val="0070C0"/>
                </a:solidFill>
                <a:latin typeface="Times New Roman" panose="02020603050405020304" pitchFamily="18" charset="0"/>
                <a:ea typeface="宋体" panose="02010600030101010101" pitchFamily="2" charset="-122"/>
              </a:rPr>
              <a:t>程序的第一行。接着在</a:t>
            </a:r>
            <a:r>
              <a:rPr lang="zh-CN" altLang="zh-CN" sz="1600" kern="100" dirty="0">
                <a:solidFill>
                  <a:srgbClr val="FF0000"/>
                </a:solidFill>
                <a:latin typeface="Times New Roman" panose="02020603050405020304" pitchFamily="18" charset="0"/>
                <a:ea typeface="宋体" panose="02010600030101010101" pitchFamily="2" charset="-122"/>
              </a:rPr>
              <a:t>示教器使能键</a:t>
            </a:r>
            <a:r>
              <a:rPr lang="zh-CN" altLang="en-US" sz="1600" kern="100" dirty="0">
                <a:solidFill>
                  <a:srgbClr val="FF0000"/>
                </a:solidFill>
                <a:latin typeface="Times New Roman" panose="02020603050405020304" pitchFamily="18" charset="0"/>
                <a:ea typeface="宋体" panose="02010600030101010101" pitchFamily="2" charset="-122"/>
              </a:rPr>
              <a:t>按下</a:t>
            </a:r>
            <a:r>
              <a:rPr lang="zh-CN" altLang="zh-CN" sz="1600" kern="100" dirty="0">
                <a:solidFill>
                  <a:srgbClr val="0070C0"/>
                </a:solidFill>
                <a:latin typeface="Times New Roman" panose="02020603050405020304" pitchFamily="18" charset="0"/>
                <a:ea typeface="宋体" panose="02010600030101010101" pitchFamily="2" charset="-122"/>
              </a:rPr>
              <a:t>的情况下，按“</a:t>
            </a:r>
            <a:r>
              <a:rPr lang="zh-CN" altLang="zh-CN" sz="1600" kern="100" dirty="0">
                <a:solidFill>
                  <a:srgbClr val="FF0000"/>
                </a:solidFill>
                <a:latin typeface="Times New Roman" panose="02020603050405020304" pitchFamily="18" charset="0"/>
                <a:ea typeface="宋体" panose="02010600030101010101" pitchFamily="2" charset="-122"/>
              </a:rPr>
              <a:t>步进按钮</a:t>
            </a:r>
            <a:r>
              <a:rPr lang="zh-CN" altLang="zh-CN" sz="1600" kern="100" dirty="0">
                <a:solidFill>
                  <a:srgbClr val="0070C0"/>
                </a:solidFill>
                <a:latin typeface="Times New Roman" panose="02020603050405020304" pitchFamily="18" charset="0"/>
                <a:ea typeface="宋体" panose="02010600030101010101" pitchFamily="2" charset="-122"/>
              </a:rPr>
              <a:t>”可单步调试或按“</a:t>
            </a:r>
            <a:r>
              <a:rPr lang="zh-CN" altLang="zh-CN" sz="1600" kern="100" dirty="0">
                <a:solidFill>
                  <a:srgbClr val="FF0000"/>
                </a:solidFill>
                <a:latin typeface="Times New Roman" panose="02020603050405020304" pitchFamily="18" charset="0"/>
                <a:ea typeface="宋体" panose="02010600030101010101" pitchFamily="2" charset="-122"/>
              </a:rPr>
              <a:t>启动按钮</a:t>
            </a:r>
            <a:r>
              <a:rPr lang="zh-CN" altLang="zh-CN" sz="1600" kern="100" dirty="0">
                <a:solidFill>
                  <a:srgbClr val="0070C0"/>
                </a:solidFill>
                <a:latin typeface="Times New Roman" panose="02020603050405020304" pitchFamily="18" charset="0"/>
                <a:ea typeface="宋体" panose="02010600030101010101" pitchFamily="2" charset="-122"/>
              </a:rPr>
              <a:t>”试运行程序，调试过程中若松开使能键，机器人将立即停止运行。</a:t>
            </a:r>
            <a:endParaRPr lang="zh-CN" altLang="zh-CN" sz="1600" kern="100" dirty="0">
              <a:solidFill>
                <a:srgbClr val="0070C0"/>
              </a:solidFill>
              <a:effectLst/>
              <a:latin typeface="Times New Roman" panose="02020603050405020304" pitchFamily="18" charset="0"/>
              <a:ea typeface="宋体" panose="02010600030101010101" pitchFamily="2" charset="-122"/>
            </a:endParaRPr>
          </a:p>
        </p:txBody>
      </p:sp>
      <p:pic>
        <p:nvPicPr>
          <p:cNvPr id="5" name="图片 4">
            <a:extLst>
              <a:ext uri="{FF2B5EF4-FFF2-40B4-BE49-F238E27FC236}">
                <a16:creationId xmlns:a16="http://schemas.microsoft.com/office/drawing/2014/main" id="{D519925D-ED71-4E89-85D9-05C9BCA905D4}"/>
              </a:ext>
            </a:extLst>
          </p:cNvPr>
          <p:cNvPicPr/>
          <p:nvPr/>
        </p:nvPicPr>
        <p:blipFill rotWithShape="1">
          <a:blip r:embed="rId2"/>
          <a:srcRect l="30340" t="19521" r="27907" b="30394"/>
          <a:stretch/>
        </p:blipFill>
        <p:spPr bwMode="auto">
          <a:xfrm>
            <a:off x="2383704" y="2031990"/>
            <a:ext cx="4557395" cy="307403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7859534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日期占位符 8">
            <a:extLst>
              <a:ext uri="{FF2B5EF4-FFF2-40B4-BE49-F238E27FC236}">
                <a16:creationId xmlns:a16="http://schemas.microsoft.com/office/drawing/2014/main" id="{A8EBF38A-4DC2-4B5E-850E-3E772478EE51}"/>
              </a:ext>
            </a:extLst>
          </p:cNvPr>
          <p:cNvSpPr>
            <a:spLocks noGrp="1"/>
          </p:cNvSpPr>
          <p:nvPr>
            <p:ph type="dt" sz="half" idx="10"/>
          </p:nvPr>
        </p:nvSpPr>
        <p:spPr/>
        <p:txBody>
          <a:bodyPr/>
          <a:lstStyle/>
          <a:p>
            <a:fld id="{88C7BFE4-1589-4828-8991-ABCAE88FB243}" type="datetime1">
              <a:rPr lang="zh-CN" altLang="en-US" smtClean="0"/>
              <a:t>2024/7/5</a:t>
            </a:fld>
            <a:endParaRPr lang="zh-CN" altLang="en-US" dirty="0"/>
          </a:p>
        </p:txBody>
      </p:sp>
      <p:sp>
        <p:nvSpPr>
          <p:cNvPr id="7" name="标题 1">
            <a:extLst>
              <a:ext uri="{FF2B5EF4-FFF2-40B4-BE49-F238E27FC236}">
                <a16:creationId xmlns:a16="http://schemas.microsoft.com/office/drawing/2014/main" id="{EABC0ED1-967B-4025-A8BA-8974D509786A}"/>
              </a:ext>
            </a:extLst>
          </p:cNvPr>
          <p:cNvSpPr>
            <a:spLocks noGrp="1"/>
          </p:cNvSpPr>
          <p:nvPr>
            <p:ph type="title"/>
          </p:nvPr>
        </p:nvSpPr>
        <p:spPr>
          <a:xfrm>
            <a:off x="180923" y="0"/>
            <a:ext cx="6294827" cy="666572"/>
          </a:xfrm>
        </p:spPr>
        <p:txBody>
          <a:bodyPr>
            <a:normAutofit fontScale="90000"/>
          </a:bodyPr>
          <a:lstStyle/>
          <a:p>
            <a:r>
              <a:rPr lang="zh-CN" altLang="en-US" dirty="0"/>
              <a:t>单元三 </a:t>
            </a:r>
            <a:r>
              <a:rPr lang="en-US" altLang="zh-CN" dirty="0"/>
              <a:t>ABB</a:t>
            </a:r>
            <a:r>
              <a:rPr lang="zh-CN" altLang="en-US" dirty="0"/>
              <a:t>工业机器人激光切割应用编程</a:t>
            </a:r>
          </a:p>
        </p:txBody>
      </p:sp>
      <p:sp>
        <p:nvSpPr>
          <p:cNvPr id="2" name="矩形 1">
            <a:extLst>
              <a:ext uri="{FF2B5EF4-FFF2-40B4-BE49-F238E27FC236}">
                <a16:creationId xmlns:a16="http://schemas.microsoft.com/office/drawing/2014/main" id="{52DDDC36-0631-4CA7-AEB5-453703BE374E}"/>
              </a:ext>
            </a:extLst>
          </p:cNvPr>
          <p:cNvSpPr/>
          <p:nvPr/>
        </p:nvSpPr>
        <p:spPr>
          <a:xfrm>
            <a:off x="547141" y="494187"/>
            <a:ext cx="8280000" cy="1942968"/>
          </a:xfrm>
          <a:prstGeom prst="rect">
            <a:avLst/>
          </a:prstGeom>
        </p:spPr>
        <p:txBody>
          <a:bodyPr>
            <a:spAutoFit/>
          </a:bodyPr>
          <a:lstStyle/>
          <a:p>
            <a:pPr>
              <a:lnSpc>
                <a:spcPct val="150000"/>
              </a:lnSpc>
            </a:pPr>
            <a:r>
              <a:rPr lang="en-US" altLang="zh-CN" sz="1800" b="1" kern="100" dirty="0">
                <a:solidFill>
                  <a:srgbClr val="FF0000"/>
                </a:solidFill>
                <a:latin typeface="Times New Roman" panose="02020603050405020304" pitchFamily="18" charset="0"/>
                <a:ea typeface="宋体" panose="02010600030101010101" pitchFamily="2" charset="-122"/>
              </a:rPr>
              <a:t>3.3.4</a:t>
            </a:r>
            <a:r>
              <a:rPr lang="zh-CN" altLang="zh-CN" sz="1800" b="1" kern="100" dirty="0">
                <a:solidFill>
                  <a:srgbClr val="FF0000"/>
                </a:solidFill>
                <a:latin typeface="Times New Roman" panose="02020603050405020304" pitchFamily="18" charset="0"/>
                <a:ea typeface="宋体" panose="02010600030101010101" pitchFamily="2" charset="-122"/>
              </a:rPr>
              <a:t>工具自动拾取编程</a:t>
            </a:r>
          </a:p>
          <a:p>
            <a:pPr>
              <a:lnSpc>
                <a:spcPct val="150000"/>
              </a:lnSpc>
            </a:pPr>
            <a:r>
              <a:rPr lang="en-US" altLang="zh-CN" sz="1600" kern="100" dirty="0">
                <a:solidFill>
                  <a:srgbClr val="0070C0"/>
                </a:solidFill>
                <a:latin typeface="宋体" panose="02010600030101010101" pitchFamily="2" charset="-122"/>
                <a:ea typeface="宋体" panose="02010600030101010101" pitchFamily="2" charset="-122"/>
              </a:rPr>
              <a:t>1.</a:t>
            </a:r>
            <a:r>
              <a:rPr lang="zh-CN" altLang="zh-CN" sz="1600" kern="100" dirty="0">
                <a:solidFill>
                  <a:srgbClr val="0070C0"/>
                </a:solidFill>
                <a:latin typeface="Times New Roman" panose="02020603050405020304" pitchFamily="18" charset="0"/>
                <a:ea typeface="宋体" panose="02010600030101010101" pitchFamily="2" charset="-122"/>
              </a:rPr>
              <a:t>利用</a:t>
            </a:r>
            <a:r>
              <a:rPr lang="zh-CN" altLang="zh-CN" sz="1600" kern="100" dirty="0">
                <a:solidFill>
                  <a:srgbClr val="FF0000"/>
                </a:solidFill>
                <a:latin typeface="Times New Roman" panose="02020603050405020304" pitchFamily="18" charset="0"/>
                <a:ea typeface="宋体" panose="02010600030101010101" pitchFamily="2" charset="-122"/>
              </a:rPr>
              <a:t>“对准”功能</a:t>
            </a:r>
            <a:r>
              <a:rPr lang="zh-CN" altLang="zh-CN" sz="1600" kern="100" dirty="0">
                <a:solidFill>
                  <a:srgbClr val="0070C0"/>
                </a:solidFill>
                <a:latin typeface="Times New Roman" panose="02020603050405020304" pitchFamily="18" charset="0"/>
                <a:ea typeface="宋体" panose="02010600030101010101" pitchFamily="2" charset="-122"/>
              </a:rPr>
              <a:t>实现主盘与副盘的快速对接</a:t>
            </a:r>
          </a:p>
          <a:p>
            <a:pPr>
              <a:lnSpc>
                <a:spcPct val="150000"/>
              </a:lnSpc>
            </a:pPr>
            <a:r>
              <a:rPr lang="en-US" altLang="zh-CN" sz="1600" dirty="0">
                <a:solidFill>
                  <a:srgbClr val="0070C0"/>
                </a:solidFill>
                <a:ea typeface="宋体" panose="02010600030101010101" pitchFamily="2" charset="-122"/>
                <a:cs typeface="Times New Roman" panose="02020603050405020304" pitchFamily="18" charset="0"/>
              </a:rPr>
              <a:t>         </a:t>
            </a:r>
            <a:r>
              <a:rPr lang="zh-CN" altLang="zh-CN" sz="1600" dirty="0">
                <a:solidFill>
                  <a:srgbClr val="0070C0"/>
                </a:solidFill>
                <a:ea typeface="宋体" panose="02010600030101010101" pitchFamily="2" charset="-122"/>
                <a:cs typeface="Times New Roman" panose="02020603050405020304" pitchFamily="18" charset="0"/>
              </a:rPr>
              <a:t>对准功能可用于将系统中已定义的工具（</a:t>
            </a:r>
            <a:r>
              <a:rPr lang="en-US" altLang="zh-CN" sz="1600" dirty="0">
                <a:solidFill>
                  <a:srgbClr val="0070C0"/>
                </a:solidFill>
                <a:ea typeface="宋体" panose="02010600030101010101" pitchFamily="2" charset="-122"/>
                <a:cs typeface="Times New Roman" panose="02020603050405020304" pitchFamily="18" charset="0"/>
              </a:rPr>
              <a:t>tool1</a:t>
            </a:r>
            <a:r>
              <a:rPr lang="zh-CN" altLang="zh-CN" sz="1600" dirty="0">
                <a:solidFill>
                  <a:srgbClr val="0070C0"/>
                </a:solidFill>
                <a:ea typeface="宋体" panose="02010600030101010101" pitchFamily="2" charset="-122"/>
                <a:cs typeface="Times New Roman" panose="02020603050405020304" pitchFamily="18" charset="0"/>
              </a:rPr>
              <a:t>）对准已定义的坐标系，包括：大地坐标系、基坐标系、工件坐标系等。在工具抓取时用“对准”功能，可以</a:t>
            </a:r>
            <a:r>
              <a:rPr lang="zh-CN" altLang="zh-CN" sz="1600" dirty="0">
                <a:solidFill>
                  <a:srgbClr val="FF0000"/>
                </a:solidFill>
                <a:ea typeface="宋体" panose="02010600030101010101" pitchFamily="2" charset="-122"/>
                <a:cs typeface="Times New Roman" panose="02020603050405020304" pitchFamily="18" charset="0"/>
              </a:rPr>
              <a:t>实现主盘与副盘的快速对接</a:t>
            </a:r>
            <a:r>
              <a:rPr lang="zh-CN" altLang="en-US" sz="1600" dirty="0">
                <a:solidFill>
                  <a:srgbClr val="0070C0"/>
                </a:solidFill>
                <a:ea typeface="宋体" panose="02010600030101010101" pitchFamily="2" charset="-122"/>
                <a:cs typeface="Times New Roman" panose="02020603050405020304" pitchFamily="18" charset="0"/>
              </a:rPr>
              <a:t>。</a:t>
            </a:r>
            <a:endParaRPr lang="zh-CN" altLang="en-US" sz="1600" dirty="0">
              <a:solidFill>
                <a:srgbClr val="0070C0"/>
              </a:solidFill>
            </a:endParaRPr>
          </a:p>
        </p:txBody>
      </p:sp>
      <p:pic>
        <p:nvPicPr>
          <p:cNvPr id="5" name="图片 4">
            <a:extLst>
              <a:ext uri="{FF2B5EF4-FFF2-40B4-BE49-F238E27FC236}">
                <a16:creationId xmlns:a16="http://schemas.microsoft.com/office/drawing/2014/main" id="{2C5B2560-57AC-4111-A8F7-A05BCACB7329}"/>
              </a:ext>
            </a:extLst>
          </p:cNvPr>
          <p:cNvPicPr/>
          <p:nvPr/>
        </p:nvPicPr>
        <p:blipFill rotWithShape="1">
          <a:blip r:embed="rId2"/>
          <a:srcRect t="16636" b="11759"/>
          <a:stretch/>
        </p:blipFill>
        <p:spPr bwMode="auto">
          <a:xfrm>
            <a:off x="1633120" y="2157453"/>
            <a:ext cx="2879725" cy="2746375"/>
          </a:xfrm>
          <a:prstGeom prst="rect">
            <a:avLst/>
          </a:prstGeom>
          <a:ln>
            <a:noFill/>
          </a:ln>
          <a:extLst>
            <a:ext uri="{53640926-AAD7-44D8-BBD7-CCE9431645EC}">
              <a14:shadowObscured xmlns:a14="http://schemas.microsoft.com/office/drawing/2010/main"/>
            </a:ext>
          </a:extLst>
        </p:spPr>
      </p:pic>
      <p:pic>
        <p:nvPicPr>
          <p:cNvPr id="6" name="图片 5">
            <a:extLst>
              <a:ext uri="{FF2B5EF4-FFF2-40B4-BE49-F238E27FC236}">
                <a16:creationId xmlns:a16="http://schemas.microsoft.com/office/drawing/2014/main" id="{CCD3AA41-C661-496C-A680-E952858971BC}"/>
              </a:ext>
            </a:extLst>
          </p:cNvPr>
          <p:cNvPicPr/>
          <p:nvPr/>
        </p:nvPicPr>
        <p:blipFill rotWithShape="1">
          <a:blip r:embed="rId3"/>
          <a:srcRect b="24947"/>
          <a:stretch/>
        </p:blipFill>
        <p:spPr bwMode="auto">
          <a:xfrm>
            <a:off x="4773867" y="2157028"/>
            <a:ext cx="2879725" cy="27468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9275747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12131EF1-4D04-4BE4-BCA8-1EDF0D0A702A}"/>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5477589" y="2399388"/>
            <a:ext cx="3154680" cy="2453640"/>
          </a:xfrm>
          <a:prstGeom prst="rect">
            <a:avLst/>
          </a:prstGeom>
          <a:noFill/>
          <a:ln>
            <a:noFill/>
          </a:ln>
        </p:spPr>
      </p:pic>
      <p:sp>
        <p:nvSpPr>
          <p:cNvPr id="9" name="日期占位符 8">
            <a:extLst>
              <a:ext uri="{FF2B5EF4-FFF2-40B4-BE49-F238E27FC236}">
                <a16:creationId xmlns:a16="http://schemas.microsoft.com/office/drawing/2014/main" id="{A8EBF38A-4DC2-4B5E-850E-3E772478EE51}"/>
              </a:ext>
            </a:extLst>
          </p:cNvPr>
          <p:cNvSpPr>
            <a:spLocks noGrp="1"/>
          </p:cNvSpPr>
          <p:nvPr>
            <p:ph type="dt" sz="half" idx="10"/>
          </p:nvPr>
        </p:nvSpPr>
        <p:spPr/>
        <p:txBody>
          <a:bodyPr/>
          <a:lstStyle/>
          <a:p>
            <a:fld id="{88C7BFE4-1589-4828-8991-ABCAE88FB243}" type="datetime1">
              <a:rPr lang="zh-CN" altLang="en-US" smtClean="0"/>
              <a:t>2024/7/5</a:t>
            </a:fld>
            <a:endParaRPr lang="zh-CN" altLang="en-US" dirty="0"/>
          </a:p>
        </p:txBody>
      </p:sp>
      <p:sp>
        <p:nvSpPr>
          <p:cNvPr id="7" name="标题 1">
            <a:extLst>
              <a:ext uri="{FF2B5EF4-FFF2-40B4-BE49-F238E27FC236}">
                <a16:creationId xmlns:a16="http://schemas.microsoft.com/office/drawing/2014/main" id="{EABC0ED1-967B-4025-A8BA-8974D509786A}"/>
              </a:ext>
            </a:extLst>
          </p:cNvPr>
          <p:cNvSpPr>
            <a:spLocks noGrp="1"/>
          </p:cNvSpPr>
          <p:nvPr>
            <p:ph type="title"/>
          </p:nvPr>
        </p:nvSpPr>
        <p:spPr>
          <a:xfrm>
            <a:off x="180923" y="0"/>
            <a:ext cx="6294827" cy="666572"/>
          </a:xfrm>
        </p:spPr>
        <p:txBody>
          <a:bodyPr>
            <a:normAutofit fontScale="90000"/>
          </a:bodyPr>
          <a:lstStyle/>
          <a:p>
            <a:r>
              <a:rPr lang="zh-CN" altLang="en-US" dirty="0"/>
              <a:t>单元三 </a:t>
            </a:r>
            <a:r>
              <a:rPr lang="en-US" altLang="zh-CN" dirty="0"/>
              <a:t>ABB</a:t>
            </a:r>
            <a:r>
              <a:rPr lang="zh-CN" altLang="en-US" dirty="0"/>
              <a:t>工业机器人激光切割应用编程</a:t>
            </a:r>
          </a:p>
        </p:txBody>
      </p:sp>
      <p:sp>
        <p:nvSpPr>
          <p:cNvPr id="2" name="矩形 1">
            <a:extLst>
              <a:ext uri="{FF2B5EF4-FFF2-40B4-BE49-F238E27FC236}">
                <a16:creationId xmlns:a16="http://schemas.microsoft.com/office/drawing/2014/main" id="{D02F5E4A-0150-42A0-830C-44141DB5039C}"/>
              </a:ext>
            </a:extLst>
          </p:cNvPr>
          <p:cNvSpPr/>
          <p:nvPr/>
        </p:nvSpPr>
        <p:spPr>
          <a:xfrm>
            <a:off x="374754" y="471898"/>
            <a:ext cx="8280000" cy="3785075"/>
          </a:xfrm>
          <a:prstGeom prst="rect">
            <a:avLst/>
          </a:prstGeom>
        </p:spPr>
        <p:txBody>
          <a:bodyPr>
            <a:spAutoFit/>
          </a:bodyPr>
          <a:lstStyle/>
          <a:p>
            <a:pPr algn="just">
              <a:lnSpc>
                <a:spcPct val="150000"/>
              </a:lnSpc>
              <a:spcAft>
                <a:spcPts val="0"/>
              </a:spcAft>
            </a:pPr>
            <a:r>
              <a:rPr lang="en-US" altLang="zh-CN" sz="1800" kern="100" dirty="0">
                <a:solidFill>
                  <a:srgbClr val="FF0000"/>
                </a:solidFill>
                <a:latin typeface="宋体" panose="02010600030101010101" pitchFamily="2" charset="-122"/>
                <a:ea typeface="宋体" panose="02010600030101010101" pitchFamily="2" charset="-122"/>
              </a:rPr>
              <a:t>2.</a:t>
            </a:r>
            <a:r>
              <a:rPr lang="zh-CN" altLang="zh-CN" sz="1800" kern="100" dirty="0">
                <a:solidFill>
                  <a:srgbClr val="FF0000"/>
                </a:solidFill>
                <a:latin typeface="Times New Roman" panose="02020603050405020304" pitchFamily="18" charset="0"/>
                <a:ea typeface="宋体" panose="02010600030101010101" pitchFamily="2" charset="-122"/>
              </a:rPr>
              <a:t>工具自动抓取编程</a:t>
            </a:r>
          </a:p>
          <a:p>
            <a:pPr algn="just">
              <a:lnSpc>
                <a:spcPct val="150000"/>
              </a:lnSpc>
              <a:spcAft>
                <a:spcPts val="0"/>
              </a:spcAft>
            </a:pPr>
            <a:r>
              <a:rPr lang="zh-CN" altLang="zh-CN" sz="1600" kern="100" dirty="0">
                <a:solidFill>
                  <a:srgbClr val="0070C0"/>
                </a:solidFill>
                <a:latin typeface="Times New Roman" panose="02020603050405020304" pitchFamily="18" charset="0"/>
                <a:ea typeface="宋体" panose="02010600030101010101" pitchFamily="2" charset="-122"/>
              </a:rPr>
              <a:t>（</a:t>
            </a:r>
            <a:r>
              <a:rPr lang="en-US" altLang="zh-CN" sz="1600" kern="100" dirty="0">
                <a:solidFill>
                  <a:srgbClr val="0070C0"/>
                </a:solidFill>
                <a:latin typeface="Times New Roman" panose="02020603050405020304" pitchFamily="18" charset="0"/>
                <a:ea typeface="宋体" panose="02010600030101010101" pitchFamily="2" charset="-122"/>
              </a:rPr>
              <a:t>1</a:t>
            </a:r>
            <a:r>
              <a:rPr lang="zh-CN" altLang="zh-CN" sz="1600" kern="100" dirty="0">
                <a:solidFill>
                  <a:srgbClr val="0070C0"/>
                </a:solidFill>
                <a:latin typeface="Times New Roman" panose="02020603050405020304" pitchFamily="18" charset="0"/>
                <a:ea typeface="宋体" panose="02010600030101010101" pitchFamily="2" charset="-122"/>
              </a:rPr>
              <a:t>）抓取工具轨迹规划</a:t>
            </a:r>
          </a:p>
          <a:p>
            <a:pPr algn="just">
              <a:lnSpc>
                <a:spcPct val="150000"/>
              </a:lnSpc>
              <a:spcAft>
                <a:spcPts val="0"/>
              </a:spcAft>
            </a:pPr>
            <a:r>
              <a:rPr lang="en-US" altLang="zh-CN" sz="1600" kern="100" dirty="0">
                <a:solidFill>
                  <a:srgbClr val="0070C0"/>
                </a:solidFill>
                <a:latin typeface="Times New Roman" panose="02020603050405020304" pitchFamily="18" charset="0"/>
                <a:ea typeface="宋体" panose="02010600030101010101" pitchFamily="2" charset="-122"/>
              </a:rPr>
              <a:t>        </a:t>
            </a:r>
            <a:r>
              <a:rPr lang="zh-CN" altLang="zh-CN" sz="1600" kern="100" dirty="0">
                <a:solidFill>
                  <a:srgbClr val="0070C0"/>
                </a:solidFill>
                <a:latin typeface="Times New Roman" panose="02020603050405020304" pitchFamily="18" charset="0"/>
                <a:ea typeface="宋体" panose="02010600030101010101" pitchFamily="2" charset="-122"/>
              </a:rPr>
              <a:t>工业机器人在自动抓取工具运行时，需要确定几个</a:t>
            </a:r>
            <a:r>
              <a:rPr lang="zh-CN" altLang="zh-CN" sz="1600" kern="100" dirty="0">
                <a:solidFill>
                  <a:srgbClr val="FF0000"/>
                </a:solidFill>
                <a:latin typeface="Times New Roman" panose="02020603050405020304" pitchFamily="18" charset="0"/>
                <a:ea typeface="宋体" panose="02010600030101010101" pitchFamily="2" charset="-122"/>
              </a:rPr>
              <a:t>关键位置点</a:t>
            </a:r>
            <a:r>
              <a:rPr lang="zh-CN" altLang="zh-CN" sz="1600" kern="100" dirty="0">
                <a:solidFill>
                  <a:srgbClr val="0070C0"/>
                </a:solidFill>
                <a:latin typeface="Times New Roman" panose="02020603050405020304" pitchFamily="18" charset="0"/>
                <a:ea typeface="宋体" panose="02010600030101010101" pitchFamily="2" charset="-122"/>
              </a:rPr>
              <a:t>，包括</a:t>
            </a:r>
            <a:r>
              <a:rPr lang="en-US" altLang="zh-CN" sz="1600" kern="100" dirty="0" err="1">
                <a:solidFill>
                  <a:srgbClr val="0070C0"/>
                </a:solidFill>
                <a:latin typeface="Times New Roman" panose="02020603050405020304" pitchFamily="18" charset="0"/>
                <a:ea typeface="宋体" panose="02010600030101010101" pitchFamily="2" charset="-122"/>
              </a:rPr>
              <a:t>pHome</a:t>
            </a:r>
            <a:r>
              <a:rPr lang="zh-CN" altLang="zh-CN" sz="1600" kern="100" dirty="0">
                <a:solidFill>
                  <a:srgbClr val="0070C0"/>
                </a:solidFill>
                <a:latin typeface="Times New Roman" panose="02020603050405020304" pitchFamily="18" charset="0"/>
                <a:ea typeface="宋体" panose="02010600030101010101" pitchFamily="2" charset="-122"/>
              </a:rPr>
              <a:t>原点位置、</a:t>
            </a:r>
            <a:r>
              <a:rPr lang="en-US" altLang="zh-CN" sz="1600" kern="100" dirty="0">
                <a:solidFill>
                  <a:srgbClr val="0070C0"/>
                </a:solidFill>
                <a:latin typeface="Times New Roman" panose="02020603050405020304" pitchFamily="18" charset="0"/>
                <a:ea typeface="宋体" panose="02010600030101010101" pitchFamily="2" charset="-122"/>
              </a:rPr>
              <a:t> p10</a:t>
            </a:r>
            <a:r>
              <a:rPr lang="zh-CN" altLang="zh-CN" sz="1600" kern="100" dirty="0">
                <a:solidFill>
                  <a:srgbClr val="0070C0"/>
                </a:solidFill>
                <a:latin typeface="Times New Roman" panose="02020603050405020304" pitchFamily="18" charset="0"/>
                <a:ea typeface="宋体" panose="02010600030101010101" pitchFamily="2" charset="-122"/>
              </a:rPr>
              <a:t>过渡点位置、</a:t>
            </a:r>
            <a:r>
              <a:rPr lang="en-US" altLang="zh-CN" sz="1600" kern="100" dirty="0">
                <a:solidFill>
                  <a:srgbClr val="0070C0"/>
                </a:solidFill>
                <a:latin typeface="Times New Roman" panose="02020603050405020304" pitchFamily="18" charset="0"/>
                <a:ea typeface="宋体" panose="02010600030101010101" pitchFamily="2" charset="-122"/>
              </a:rPr>
              <a:t>p11</a:t>
            </a:r>
            <a:r>
              <a:rPr lang="zh-CN" altLang="zh-CN" sz="1600" kern="100" dirty="0">
                <a:solidFill>
                  <a:srgbClr val="0070C0"/>
                </a:solidFill>
                <a:latin typeface="Times New Roman" panose="02020603050405020304" pitchFamily="18" charset="0"/>
                <a:ea typeface="宋体" panose="02010600030101010101" pitchFamily="2" charset="-122"/>
              </a:rPr>
              <a:t>接近点位置和</a:t>
            </a:r>
            <a:r>
              <a:rPr lang="en-US" altLang="zh-CN" sz="1600" kern="100" dirty="0">
                <a:solidFill>
                  <a:srgbClr val="0070C0"/>
                </a:solidFill>
                <a:latin typeface="Times New Roman" panose="02020603050405020304" pitchFamily="18" charset="0"/>
                <a:ea typeface="宋体" panose="02010600030101010101" pitchFamily="2" charset="-122"/>
              </a:rPr>
              <a:t>p12</a:t>
            </a:r>
            <a:r>
              <a:rPr lang="zh-CN" altLang="zh-CN" sz="1600" kern="100" dirty="0">
                <a:solidFill>
                  <a:srgbClr val="0070C0"/>
                </a:solidFill>
                <a:latin typeface="Times New Roman" panose="02020603050405020304" pitchFamily="18" charset="0"/>
                <a:ea typeface="宋体" panose="02010600030101010101" pitchFamily="2" charset="-122"/>
              </a:rPr>
              <a:t>拾取点位置，</a:t>
            </a:r>
            <a:r>
              <a:rPr lang="en-US" altLang="zh-CN" sz="1600" kern="100" dirty="0">
                <a:solidFill>
                  <a:srgbClr val="0070C0"/>
                </a:solidFill>
                <a:latin typeface="Times New Roman" panose="02020603050405020304" pitchFamily="18" charset="0"/>
                <a:ea typeface="宋体" panose="02010600030101010101" pitchFamily="2" charset="-122"/>
              </a:rPr>
              <a:t>p10</a:t>
            </a:r>
            <a:r>
              <a:rPr lang="zh-CN" altLang="zh-CN" sz="1600" kern="100" dirty="0">
                <a:solidFill>
                  <a:srgbClr val="0070C0"/>
                </a:solidFill>
                <a:latin typeface="Times New Roman" panose="02020603050405020304" pitchFamily="18" charset="0"/>
                <a:ea typeface="宋体" panose="02010600030101010101" pitchFamily="2" charset="-122"/>
              </a:rPr>
              <a:t>、</a:t>
            </a:r>
            <a:r>
              <a:rPr lang="en-US" altLang="zh-CN" sz="1600" kern="100" dirty="0">
                <a:solidFill>
                  <a:srgbClr val="0070C0"/>
                </a:solidFill>
                <a:latin typeface="Times New Roman" panose="02020603050405020304" pitchFamily="18" charset="0"/>
                <a:ea typeface="宋体" panose="02010600030101010101" pitchFamily="2" charset="-122"/>
              </a:rPr>
              <a:t>p11</a:t>
            </a:r>
            <a:r>
              <a:rPr lang="zh-CN" altLang="zh-CN" sz="1600" kern="100" dirty="0">
                <a:solidFill>
                  <a:srgbClr val="0070C0"/>
                </a:solidFill>
                <a:latin typeface="Times New Roman" panose="02020603050405020304" pitchFamily="18" charset="0"/>
                <a:ea typeface="宋体" panose="02010600030101010101" pitchFamily="2" charset="-122"/>
              </a:rPr>
              <a:t>、</a:t>
            </a:r>
            <a:r>
              <a:rPr lang="en-US" altLang="zh-CN" sz="1600" kern="100" dirty="0">
                <a:solidFill>
                  <a:srgbClr val="0070C0"/>
                </a:solidFill>
                <a:latin typeface="Times New Roman" panose="02020603050405020304" pitchFamily="18" charset="0"/>
                <a:ea typeface="宋体" panose="02010600030101010101" pitchFamily="2" charset="-122"/>
              </a:rPr>
              <a:t>p12</a:t>
            </a:r>
            <a:r>
              <a:rPr lang="zh-CN" altLang="zh-CN" sz="1600" kern="100" dirty="0">
                <a:solidFill>
                  <a:srgbClr val="0070C0"/>
                </a:solidFill>
                <a:latin typeface="Times New Roman" panose="02020603050405020304" pitchFamily="18" charset="0"/>
                <a:ea typeface="宋体" panose="02010600030101010101" pitchFamily="2" charset="-122"/>
              </a:rPr>
              <a:t>需现场示教。工业机器人完成从原点位置</a:t>
            </a:r>
            <a:r>
              <a:rPr lang="zh-CN" altLang="zh-CN" sz="1600" kern="100" dirty="0">
                <a:solidFill>
                  <a:srgbClr val="FF0000"/>
                </a:solidFill>
                <a:latin typeface="Times New Roman" panose="02020603050405020304" pitchFamily="18" charset="0"/>
                <a:ea typeface="宋体" panose="02010600030101010101" pitchFamily="2" charset="-122"/>
              </a:rPr>
              <a:t>自动拾取工具的轨迹</a:t>
            </a:r>
            <a:r>
              <a:rPr lang="zh-CN" altLang="zh-CN" sz="1600" kern="100" dirty="0">
                <a:solidFill>
                  <a:srgbClr val="0070C0"/>
                </a:solidFill>
                <a:latin typeface="Times New Roman" panose="02020603050405020304" pitchFamily="18" charset="0"/>
                <a:ea typeface="宋体" panose="02010600030101010101" pitchFamily="2" charset="-122"/>
              </a:rPr>
              <a:t>为：</a:t>
            </a:r>
            <a:r>
              <a:rPr lang="en-US" altLang="zh-CN" sz="1600" kern="100" dirty="0" err="1">
                <a:solidFill>
                  <a:srgbClr val="0070C0"/>
                </a:solidFill>
                <a:latin typeface="Times New Roman" panose="02020603050405020304" pitchFamily="18" charset="0"/>
                <a:ea typeface="宋体" panose="02010600030101010101" pitchFamily="2" charset="-122"/>
              </a:rPr>
              <a:t>pHome</a:t>
            </a:r>
            <a:r>
              <a:rPr lang="zh-CN" altLang="zh-CN" sz="1600" kern="100" dirty="0">
                <a:solidFill>
                  <a:srgbClr val="0070C0"/>
                </a:solidFill>
                <a:latin typeface="Times New Roman" panose="02020603050405020304" pitchFamily="18" charset="0"/>
                <a:ea typeface="宋体" panose="02010600030101010101" pitchFamily="2" charset="-122"/>
              </a:rPr>
              <a:t>→</a:t>
            </a:r>
            <a:r>
              <a:rPr lang="en-US" altLang="zh-CN" sz="1600" kern="100" dirty="0">
                <a:solidFill>
                  <a:srgbClr val="0070C0"/>
                </a:solidFill>
                <a:latin typeface="Times New Roman" panose="02020603050405020304" pitchFamily="18" charset="0"/>
                <a:ea typeface="宋体" panose="02010600030101010101" pitchFamily="2" charset="-122"/>
              </a:rPr>
              <a:t>p10</a:t>
            </a:r>
            <a:r>
              <a:rPr lang="zh-CN" altLang="zh-CN" sz="1600" kern="100" dirty="0">
                <a:solidFill>
                  <a:srgbClr val="0070C0"/>
                </a:solidFill>
                <a:latin typeface="Times New Roman" panose="02020603050405020304" pitchFamily="18" charset="0"/>
                <a:ea typeface="宋体" panose="02010600030101010101" pitchFamily="2" charset="-122"/>
              </a:rPr>
              <a:t>→</a:t>
            </a:r>
            <a:r>
              <a:rPr lang="en-US" altLang="zh-CN" sz="1600" kern="100" dirty="0">
                <a:solidFill>
                  <a:srgbClr val="0070C0"/>
                </a:solidFill>
                <a:latin typeface="Times New Roman" panose="02020603050405020304" pitchFamily="18" charset="0"/>
                <a:ea typeface="宋体" panose="02010600030101010101" pitchFamily="2" charset="-122"/>
              </a:rPr>
              <a:t>p11</a:t>
            </a:r>
            <a:r>
              <a:rPr lang="zh-CN" altLang="zh-CN" sz="1600" kern="100" dirty="0">
                <a:solidFill>
                  <a:srgbClr val="0070C0"/>
                </a:solidFill>
                <a:latin typeface="Times New Roman" panose="02020603050405020304" pitchFamily="18" charset="0"/>
                <a:ea typeface="宋体" panose="02010600030101010101" pitchFamily="2" charset="-122"/>
              </a:rPr>
              <a:t>→</a:t>
            </a:r>
            <a:r>
              <a:rPr lang="en-US" altLang="zh-CN" sz="1600" kern="100" dirty="0">
                <a:solidFill>
                  <a:srgbClr val="0070C0"/>
                </a:solidFill>
                <a:latin typeface="Times New Roman" panose="02020603050405020304" pitchFamily="18" charset="0"/>
                <a:ea typeface="宋体" panose="02010600030101010101" pitchFamily="2" charset="-122"/>
              </a:rPr>
              <a:t>p12</a:t>
            </a:r>
            <a:r>
              <a:rPr lang="zh-CN" altLang="zh-CN" sz="1600" kern="100" dirty="0">
                <a:solidFill>
                  <a:srgbClr val="0070C0"/>
                </a:solidFill>
                <a:latin typeface="Times New Roman" panose="02020603050405020304" pitchFamily="18" charset="0"/>
                <a:ea typeface="宋体" panose="02010600030101010101" pitchFamily="2" charset="-122"/>
              </a:rPr>
              <a:t>，工业机器人抓取完工具后</a:t>
            </a:r>
            <a:r>
              <a:rPr lang="zh-CN" altLang="zh-CN" sz="1600" kern="100" dirty="0">
                <a:solidFill>
                  <a:srgbClr val="FF0000"/>
                </a:solidFill>
                <a:latin typeface="Times New Roman" panose="02020603050405020304" pitchFamily="18" charset="0"/>
                <a:ea typeface="宋体" panose="02010600030101010101" pitchFamily="2" charset="-122"/>
              </a:rPr>
              <a:t>自动返回原点位置的轨迹</a:t>
            </a:r>
            <a:r>
              <a:rPr lang="zh-CN" altLang="zh-CN" sz="1600" kern="100" dirty="0">
                <a:solidFill>
                  <a:srgbClr val="0070C0"/>
                </a:solidFill>
                <a:latin typeface="Times New Roman" panose="02020603050405020304" pitchFamily="18" charset="0"/>
                <a:ea typeface="宋体" panose="02010600030101010101" pitchFamily="2" charset="-122"/>
              </a:rPr>
              <a:t>为：</a:t>
            </a:r>
            <a:r>
              <a:rPr lang="en-US" altLang="zh-CN" sz="1600" kern="100" dirty="0">
                <a:solidFill>
                  <a:srgbClr val="0070C0"/>
                </a:solidFill>
                <a:latin typeface="Times New Roman" panose="02020603050405020304" pitchFamily="18" charset="0"/>
                <a:ea typeface="宋体" panose="02010600030101010101" pitchFamily="2" charset="-122"/>
              </a:rPr>
              <a:t>p12</a:t>
            </a:r>
            <a:r>
              <a:rPr lang="zh-CN" altLang="zh-CN" sz="1600" kern="100" dirty="0">
                <a:solidFill>
                  <a:srgbClr val="0070C0"/>
                </a:solidFill>
                <a:latin typeface="Times New Roman" panose="02020603050405020304" pitchFamily="18" charset="0"/>
                <a:ea typeface="宋体" panose="02010600030101010101" pitchFamily="2" charset="-122"/>
              </a:rPr>
              <a:t>→</a:t>
            </a:r>
            <a:r>
              <a:rPr lang="en-US" altLang="zh-CN" sz="1600" kern="100" dirty="0">
                <a:solidFill>
                  <a:srgbClr val="0070C0"/>
                </a:solidFill>
                <a:latin typeface="Times New Roman" panose="02020603050405020304" pitchFamily="18" charset="0"/>
                <a:ea typeface="宋体" panose="02010600030101010101" pitchFamily="2" charset="-122"/>
              </a:rPr>
              <a:t>p11</a:t>
            </a:r>
            <a:r>
              <a:rPr lang="zh-CN" altLang="zh-CN" sz="1600" kern="100" dirty="0">
                <a:solidFill>
                  <a:srgbClr val="0070C0"/>
                </a:solidFill>
                <a:latin typeface="Times New Roman" panose="02020603050405020304" pitchFamily="18" charset="0"/>
                <a:ea typeface="宋体" panose="02010600030101010101" pitchFamily="2" charset="-122"/>
              </a:rPr>
              <a:t>→</a:t>
            </a:r>
            <a:r>
              <a:rPr lang="en-US" altLang="zh-CN" sz="1600" kern="100" dirty="0">
                <a:solidFill>
                  <a:srgbClr val="0070C0"/>
                </a:solidFill>
                <a:latin typeface="Times New Roman" panose="02020603050405020304" pitchFamily="18" charset="0"/>
                <a:ea typeface="宋体" panose="02010600030101010101" pitchFamily="2" charset="-122"/>
              </a:rPr>
              <a:t>p10</a:t>
            </a:r>
            <a:r>
              <a:rPr lang="zh-CN" altLang="zh-CN" sz="1600" kern="100" dirty="0">
                <a:solidFill>
                  <a:srgbClr val="0070C0"/>
                </a:solidFill>
                <a:latin typeface="Times New Roman" panose="02020603050405020304" pitchFamily="18" charset="0"/>
                <a:ea typeface="宋体" panose="02010600030101010101" pitchFamily="2" charset="-122"/>
              </a:rPr>
              <a:t>→</a:t>
            </a:r>
            <a:r>
              <a:rPr lang="en-US" altLang="zh-CN" sz="1600" kern="100" dirty="0" err="1">
                <a:solidFill>
                  <a:srgbClr val="0070C0"/>
                </a:solidFill>
                <a:latin typeface="Times New Roman" panose="02020603050405020304" pitchFamily="18" charset="0"/>
                <a:ea typeface="宋体" panose="02010600030101010101" pitchFamily="2" charset="-122"/>
              </a:rPr>
              <a:t>pHome</a:t>
            </a:r>
            <a:r>
              <a:rPr lang="zh-CN" altLang="zh-CN" sz="1600" kern="100" dirty="0">
                <a:solidFill>
                  <a:srgbClr val="0070C0"/>
                </a:solidFill>
                <a:latin typeface="Times New Roman" panose="02020603050405020304" pitchFamily="18" charset="0"/>
                <a:ea typeface="宋体" panose="02010600030101010101" pitchFamily="2" charset="-122"/>
              </a:rPr>
              <a:t>，</a:t>
            </a:r>
            <a:endParaRPr lang="en-US" altLang="zh-CN" sz="1600" kern="100" dirty="0">
              <a:solidFill>
                <a:srgbClr val="0070C0"/>
              </a:solidFill>
              <a:latin typeface="Times New Roman" panose="02020603050405020304" pitchFamily="18" charset="0"/>
              <a:ea typeface="宋体" panose="02010600030101010101" pitchFamily="2" charset="-122"/>
            </a:endParaRPr>
          </a:p>
          <a:p>
            <a:pPr algn="just">
              <a:lnSpc>
                <a:spcPct val="150000"/>
              </a:lnSpc>
              <a:spcAft>
                <a:spcPts val="0"/>
              </a:spcAft>
            </a:pPr>
            <a:r>
              <a:rPr lang="zh-CN" altLang="zh-CN" sz="1600" kern="100" dirty="0">
                <a:solidFill>
                  <a:srgbClr val="0070C0"/>
                </a:solidFill>
                <a:latin typeface="Times New Roman" panose="02020603050405020304" pitchFamily="18" charset="0"/>
                <a:ea typeface="宋体" panose="02010600030101010101" pitchFamily="2" charset="-122"/>
              </a:rPr>
              <a:t>其中</a:t>
            </a:r>
            <a:r>
              <a:rPr lang="zh-CN" altLang="en-US" sz="1600" kern="100" dirty="0">
                <a:solidFill>
                  <a:srgbClr val="0070C0"/>
                </a:solidFill>
                <a:latin typeface="Times New Roman" panose="02020603050405020304" pitchFamily="18" charset="0"/>
                <a:ea typeface="宋体" panose="02010600030101010101" pitchFamily="2" charset="-122"/>
              </a:rPr>
              <a:t>：</a:t>
            </a:r>
            <a:r>
              <a:rPr lang="en-US" altLang="zh-CN" sz="1600" kern="100" dirty="0" err="1">
                <a:solidFill>
                  <a:srgbClr val="0070C0"/>
                </a:solidFill>
                <a:latin typeface="Times New Roman" panose="02020603050405020304" pitchFamily="18" charset="0"/>
                <a:ea typeface="宋体" panose="02010600030101010101" pitchFamily="2" charset="-122"/>
              </a:rPr>
              <a:t>pHome</a:t>
            </a:r>
            <a:r>
              <a:rPr lang="zh-CN" altLang="zh-CN" sz="1600" kern="100" dirty="0">
                <a:solidFill>
                  <a:srgbClr val="0070C0"/>
                </a:solidFill>
                <a:latin typeface="Times New Roman" panose="02020603050405020304" pitchFamily="18" charset="0"/>
                <a:ea typeface="宋体" panose="02010600030101010101" pitchFamily="2" charset="-122"/>
              </a:rPr>
              <a:t>→</a:t>
            </a:r>
            <a:r>
              <a:rPr lang="en-US" altLang="zh-CN" sz="1600" kern="100" dirty="0">
                <a:solidFill>
                  <a:srgbClr val="0070C0"/>
                </a:solidFill>
                <a:latin typeface="Times New Roman" panose="02020603050405020304" pitchFamily="18" charset="0"/>
                <a:ea typeface="宋体" panose="02010600030101010101" pitchFamily="2" charset="-122"/>
              </a:rPr>
              <a:t>p10</a:t>
            </a:r>
            <a:r>
              <a:rPr lang="zh-CN" altLang="zh-CN" sz="1600" kern="100" dirty="0">
                <a:solidFill>
                  <a:srgbClr val="0070C0"/>
                </a:solidFill>
                <a:latin typeface="Times New Roman" panose="02020603050405020304" pitchFamily="18" charset="0"/>
                <a:ea typeface="宋体" panose="02010600030101010101" pitchFamily="2" charset="-122"/>
              </a:rPr>
              <a:t>执行的动作方式为关节动作</a:t>
            </a:r>
            <a:r>
              <a:rPr lang="en-US" altLang="zh-CN" sz="1600" kern="100" dirty="0" err="1">
                <a:solidFill>
                  <a:srgbClr val="FF0000"/>
                </a:solidFill>
                <a:latin typeface="Times New Roman" panose="02020603050405020304" pitchFamily="18" charset="0"/>
                <a:ea typeface="宋体" panose="02010600030101010101" pitchFamily="2" charset="-122"/>
              </a:rPr>
              <a:t>MoveJ</a:t>
            </a:r>
            <a:r>
              <a:rPr lang="zh-CN" altLang="zh-CN" sz="1600" kern="100" dirty="0">
                <a:solidFill>
                  <a:srgbClr val="0070C0"/>
                </a:solidFill>
                <a:latin typeface="Times New Roman" panose="02020603050405020304" pitchFamily="18" charset="0"/>
                <a:ea typeface="宋体" panose="02010600030101010101" pitchFamily="2" charset="-122"/>
              </a:rPr>
              <a:t>，</a:t>
            </a:r>
            <a:endParaRPr lang="en-US" altLang="zh-CN" sz="1600" kern="100" dirty="0">
              <a:solidFill>
                <a:srgbClr val="0070C0"/>
              </a:solidFill>
              <a:latin typeface="Times New Roman" panose="02020603050405020304" pitchFamily="18" charset="0"/>
              <a:ea typeface="宋体" panose="02010600030101010101" pitchFamily="2" charset="-122"/>
            </a:endParaRPr>
          </a:p>
          <a:p>
            <a:pPr algn="just">
              <a:lnSpc>
                <a:spcPct val="150000"/>
              </a:lnSpc>
              <a:spcAft>
                <a:spcPts val="0"/>
              </a:spcAft>
            </a:pPr>
            <a:r>
              <a:rPr lang="en-US" altLang="zh-CN" sz="1600" kern="100" dirty="0">
                <a:solidFill>
                  <a:srgbClr val="0070C0"/>
                </a:solidFill>
                <a:latin typeface="Times New Roman" panose="02020603050405020304" pitchFamily="18" charset="0"/>
                <a:ea typeface="宋体" panose="02010600030101010101" pitchFamily="2" charset="-122"/>
              </a:rPr>
              <a:t>p10</a:t>
            </a:r>
            <a:r>
              <a:rPr lang="zh-CN" altLang="zh-CN" sz="1600" kern="100" dirty="0">
                <a:solidFill>
                  <a:srgbClr val="0070C0"/>
                </a:solidFill>
                <a:latin typeface="Times New Roman" panose="02020603050405020304" pitchFamily="18" charset="0"/>
                <a:ea typeface="宋体" panose="02010600030101010101" pitchFamily="2" charset="-122"/>
              </a:rPr>
              <a:t>→</a:t>
            </a:r>
            <a:r>
              <a:rPr lang="en-US" altLang="zh-CN" sz="1600" kern="100" dirty="0">
                <a:solidFill>
                  <a:srgbClr val="0070C0"/>
                </a:solidFill>
                <a:latin typeface="Times New Roman" panose="02020603050405020304" pitchFamily="18" charset="0"/>
                <a:ea typeface="宋体" panose="02010600030101010101" pitchFamily="2" charset="-122"/>
              </a:rPr>
              <a:t>p11</a:t>
            </a:r>
            <a:r>
              <a:rPr lang="zh-CN" altLang="zh-CN" sz="1600" kern="100" dirty="0">
                <a:solidFill>
                  <a:srgbClr val="0070C0"/>
                </a:solidFill>
                <a:latin typeface="Times New Roman" panose="02020603050405020304" pitchFamily="18" charset="0"/>
                <a:ea typeface="宋体" panose="02010600030101010101" pitchFamily="2" charset="-122"/>
              </a:rPr>
              <a:t>、</a:t>
            </a:r>
            <a:r>
              <a:rPr lang="en-US" altLang="zh-CN" sz="1600" kern="100" dirty="0">
                <a:solidFill>
                  <a:srgbClr val="0070C0"/>
                </a:solidFill>
                <a:latin typeface="Times New Roman" panose="02020603050405020304" pitchFamily="18" charset="0"/>
                <a:ea typeface="宋体" panose="02010600030101010101" pitchFamily="2" charset="-122"/>
              </a:rPr>
              <a:t>p11</a:t>
            </a:r>
            <a:r>
              <a:rPr lang="zh-CN" altLang="zh-CN" sz="1600" kern="100" dirty="0">
                <a:solidFill>
                  <a:srgbClr val="0070C0"/>
                </a:solidFill>
                <a:latin typeface="Times New Roman" panose="02020603050405020304" pitchFamily="18" charset="0"/>
                <a:ea typeface="宋体" panose="02010600030101010101" pitchFamily="2" charset="-122"/>
              </a:rPr>
              <a:t>→</a:t>
            </a:r>
            <a:r>
              <a:rPr lang="en-US" altLang="zh-CN" sz="1600" kern="100" dirty="0">
                <a:solidFill>
                  <a:srgbClr val="0070C0"/>
                </a:solidFill>
                <a:latin typeface="Times New Roman" panose="02020603050405020304" pitchFamily="18" charset="0"/>
                <a:ea typeface="宋体" panose="02010600030101010101" pitchFamily="2" charset="-122"/>
              </a:rPr>
              <a:t>p12</a:t>
            </a:r>
            <a:r>
              <a:rPr lang="zh-CN" altLang="zh-CN" sz="1600" kern="100" dirty="0">
                <a:solidFill>
                  <a:srgbClr val="0070C0"/>
                </a:solidFill>
                <a:latin typeface="Times New Roman" panose="02020603050405020304" pitchFamily="18" charset="0"/>
                <a:ea typeface="宋体" panose="02010600030101010101" pitchFamily="2" charset="-122"/>
              </a:rPr>
              <a:t>、</a:t>
            </a:r>
            <a:r>
              <a:rPr lang="en-US" altLang="zh-CN" sz="1600" kern="100" dirty="0">
                <a:solidFill>
                  <a:srgbClr val="0070C0"/>
                </a:solidFill>
                <a:latin typeface="Times New Roman" panose="02020603050405020304" pitchFamily="18" charset="0"/>
                <a:ea typeface="宋体" panose="02010600030101010101" pitchFamily="2" charset="-122"/>
              </a:rPr>
              <a:t>p12</a:t>
            </a:r>
            <a:r>
              <a:rPr lang="zh-CN" altLang="zh-CN" sz="1600" kern="100" dirty="0">
                <a:solidFill>
                  <a:srgbClr val="0070C0"/>
                </a:solidFill>
                <a:latin typeface="Times New Roman" panose="02020603050405020304" pitchFamily="18" charset="0"/>
                <a:ea typeface="宋体" panose="02010600030101010101" pitchFamily="2" charset="-122"/>
              </a:rPr>
              <a:t>→</a:t>
            </a:r>
            <a:r>
              <a:rPr lang="en-US" altLang="zh-CN" sz="1600" kern="100" dirty="0">
                <a:solidFill>
                  <a:srgbClr val="0070C0"/>
                </a:solidFill>
                <a:latin typeface="Times New Roman" panose="02020603050405020304" pitchFamily="18" charset="0"/>
                <a:ea typeface="宋体" panose="02010600030101010101" pitchFamily="2" charset="-122"/>
              </a:rPr>
              <a:t>p11</a:t>
            </a:r>
            <a:r>
              <a:rPr lang="zh-CN" altLang="zh-CN" sz="1600" kern="100" dirty="0">
                <a:solidFill>
                  <a:srgbClr val="0070C0"/>
                </a:solidFill>
                <a:latin typeface="Times New Roman" panose="02020603050405020304" pitchFamily="18" charset="0"/>
                <a:ea typeface="宋体" panose="02010600030101010101" pitchFamily="2" charset="-122"/>
              </a:rPr>
              <a:t>、</a:t>
            </a:r>
            <a:r>
              <a:rPr lang="en-US" altLang="zh-CN" sz="1600" kern="100" dirty="0">
                <a:solidFill>
                  <a:srgbClr val="0070C0"/>
                </a:solidFill>
                <a:latin typeface="Times New Roman" panose="02020603050405020304" pitchFamily="18" charset="0"/>
                <a:ea typeface="宋体" panose="02010600030101010101" pitchFamily="2" charset="-122"/>
              </a:rPr>
              <a:t>p11</a:t>
            </a:r>
            <a:r>
              <a:rPr lang="zh-CN" altLang="zh-CN" sz="1600" kern="100" dirty="0">
                <a:solidFill>
                  <a:srgbClr val="0070C0"/>
                </a:solidFill>
                <a:latin typeface="Times New Roman" panose="02020603050405020304" pitchFamily="18" charset="0"/>
                <a:ea typeface="宋体" panose="02010600030101010101" pitchFamily="2" charset="-122"/>
              </a:rPr>
              <a:t>→</a:t>
            </a:r>
            <a:r>
              <a:rPr lang="en-US" altLang="zh-CN" sz="1600" kern="100" dirty="0">
                <a:solidFill>
                  <a:srgbClr val="0070C0"/>
                </a:solidFill>
                <a:latin typeface="Times New Roman" panose="02020603050405020304" pitchFamily="18" charset="0"/>
                <a:ea typeface="宋体" panose="02010600030101010101" pitchFamily="2" charset="-122"/>
              </a:rPr>
              <a:t>p10 </a:t>
            </a:r>
            <a:r>
              <a:rPr lang="zh-CN" altLang="zh-CN" sz="1600" kern="100" dirty="0">
                <a:solidFill>
                  <a:srgbClr val="0070C0"/>
                </a:solidFill>
                <a:latin typeface="Times New Roman" panose="02020603050405020304" pitchFamily="18" charset="0"/>
                <a:ea typeface="宋体" panose="02010600030101010101" pitchFamily="2" charset="-122"/>
              </a:rPr>
              <a:t>执行的动作</a:t>
            </a:r>
            <a:endParaRPr lang="en-US" altLang="zh-CN" sz="1600" kern="100" dirty="0">
              <a:solidFill>
                <a:srgbClr val="0070C0"/>
              </a:solidFill>
              <a:latin typeface="Times New Roman" panose="02020603050405020304" pitchFamily="18" charset="0"/>
              <a:ea typeface="宋体" panose="02010600030101010101" pitchFamily="2" charset="-122"/>
            </a:endParaRPr>
          </a:p>
          <a:p>
            <a:pPr algn="just">
              <a:lnSpc>
                <a:spcPct val="150000"/>
              </a:lnSpc>
              <a:spcAft>
                <a:spcPts val="0"/>
              </a:spcAft>
            </a:pPr>
            <a:r>
              <a:rPr lang="zh-CN" altLang="zh-CN" sz="1600" kern="100" dirty="0">
                <a:solidFill>
                  <a:srgbClr val="0070C0"/>
                </a:solidFill>
                <a:latin typeface="Times New Roman" panose="02020603050405020304" pitchFamily="18" charset="0"/>
                <a:ea typeface="宋体" panose="02010600030101010101" pitchFamily="2" charset="-122"/>
              </a:rPr>
              <a:t>方式为直线动作</a:t>
            </a:r>
            <a:r>
              <a:rPr lang="en-US" altLang="zh-CN" sz="1600" kern="100" dirty="0" err="1">
                <a:solidFill>
                  <a:srgbClr val="FF0000"/>
                </a:solidFill>
                <a:latin typeface="Times New Roman" panose="02020603050405020304" pitchFamily="18" charset="0"/>
                <a:ea typeface="宋体" panose="02010600030101010101" pitchFamily="2" charset="-122"/>
              </a:rPr>
              <a:t>MoveL</a:t>
            </a:r>
            <a:r>
              <a:rPr lang="zh-CN" altLang="zh-CN" sz="1600" kern="100" dirty="0">
                <a:solidFill>
                  <a:srgbClr val="0070C0"/>
                </a:solidFill>
                <a:latin typeface="Times New Roman" panose="02020603050405020304" pitchFamily="18" charset="0"/>
                <a:ea typeface="宋体" panose="02010600030101010101" pitchFamily="2" charset="-122"/>
              </a:rPr>
              <a:t>，</a:t>
            </a:r>
            <a:r>
              <a:rPr lang="en-US" altLang="zh-CN" sz="1600" kern="100" dirty="0">
                <a:solidFill>
                  <a:srgbClr val="0070C0"/>
                </a:solidFill>
                <a:latin typeface="Times New Roman" panose="02020603050405020304" pitchFamily="18" charset="0"/>
                <a:ea typeface="宋体" panose="02010600030101010101" pitchFamily="2" charset="-122"/>
              </a:rPr>
              <a:t>p10</a:t>
            </a:r>
            <a:r>
              <a:rPr lang="zh-CN" altLang="zh-CN" sz="1600" kern="100" dirty="0">
                <a:solidFill>
                  <a:srgbClr val="0070C0"/>
                </a:solidFill>
                <a:latin typeface="Times New Roman" panose="02020603050405020304" pitchFamily="18" charset="0"/>
                <a:ea typeface="宋体" panose="02010600030101010101" pitchFamily="2" charset="-122"/>
              </a:rPr>
              <a:t>→</a:t>
            </a:r>
            <a:r>
              <a:rPr lang="en-US" altLang="zh-CN" sz="1600" kern="100" dirty="0" err="1">
                <a:solidFill>
                  <a:srgbClr val="0070C0"/>
                </a:solidFill>
                <a:latin typeface="Times New Roman" panose="02020603050405020304" pitchFamily="18" charset="0"/>
                <a:ea typeface="宋体" panose="02010600030101010101" pitchFamily="2" charset="-122"/>
              </a:rPr>
              <a:t>pHome</a:t>
            </a:r>
            <a:r>
              <a:rPr lang="zh-CN" altLang="zh-CN" sz="1600" kern="100" dirty="0">
                <a:solidFill>
                  <a:srgbClr val="0070C0"/>
                </a:solidFill>
                <a:latin typeface="Times New Roman" panose="02020603050405020304" pitchFamily="18" charset="0"/>
                <a:ea typeface="宋体" panose="02010600030101010101" pitchFamily="2" charset="-122"/>
              </a:rPr>
              <a:t>执行的动作为绝对</a:t>
            </a:r>
            <a:endParaRPr lang="en-US" altLang="zh-CN" sz="1600" kern="100" dirty="0">
              <a:solidFill>
                <a:srgbClr val="0070C0"/>
              </a:solidFill>
              <a:latin typeface="Times New Roman" panose="02020603050405020304" pitchFamily="18" charset="0"/>
              <a:ea typeface="宋体" panose="02010600030101010101" pitchFamily="2" charset="-122"/>
            </a:endParaRPr>
          </a:p>
          <a:p>
            <a:pPr algn="just">
              <a:lnSpc>
                <a:spcPct val="150000"/>
              </a:lnSpc>
              <a:spcAft>
                <a:spcPts val="0"/>
              </a:spcAft>
            </a:pPr>
            <a:r>
              <a:rPr lang="zh-CN" altLang="zh-CN" sz="1600" kern="100" dirty="0">
                <a:solidFill>
                  <a:srgbClr val="0070C0"/>
                </a:solidFill>
                <a:latin typeface="Times New Roman" panose="02020603050405020304" pitchFamily="18" charset="0"/>
                <a:ea typeface="宋体" panose="02010600030101010101" pitchFamily="2" charset="-122"/>
              </a:rPr>
              <a:t>方式关节动作</a:t>
            </a:r>
            <a:r>
              <a:rPr lang="en-US" altLang="zh-CN" sz="1600" kern="100" dirty="0" err="1">
                <a:solidFill>
                  <a:srgbClr val="FF0000"/>
                </a:solidFill>
                <a:latin typeface="Times New Roman" panose="02020603050405020304" pitchFamily="18" charset="0"/>
                <a:ea typeface="宋体" panose="02010600030101010101" pitchFamily="2" charset="-122"/>
              </a:rPr>
              <a:t>MoveAbsJ</a:t>
            </a:r>
            <a:r>
              <a:rPr lang="zh-CN" altLang="zh-CN" sz="1600" kern="100" dirty="0">
                <a:solidFill>
                  <a:srgbClr val="0070C0"/>
                </a:solidFill>
                <a:latin typeface="Times New Roman" panose="02020603050405020304" pitchFamily="18" charset="0"/>
                <a:ea typeface="宋体" panose="02010600030101010101" pitchFamily="2" charset="-122"/>
              </a:rPr>
              <a:t>。 </a:t>
            </a:r>
            <a:endParaRPr lang="zh-CN" altLang="zh-CN" sz="1600" kern="100" dirty="0">
              <a:solidFill>
                <a:srgbClr val="0070C0"/>
              </a:solidFill>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10620065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日期占位符 8">
            <a:extLst>
              <a:ext uri="{FF2B5EF4-FFF2-40B4-BE49-F238E27FC236}">
                <a16:creationId xmlns:a16="http://schemas.microsoft.com/office/drawing/2014/main" id="{A8EBF38A-4DC2-4B5E-850E-3E772478EE51}"/>
              </a:ext>
            </a:extLst>
          </p:cNvPr>
          <p:cNvSpPr>
            <a:spLocks noGrp="1"/>
          </p:cNvSpPr>
          <p:nvPr>
            <p:ph type="dt" sz="half" idx="10"/>
          </p:nvPr>
        </p:nvSpPr>
        <p:spPr/>
        <p:txBody>
          <a:bodyPr/>
          <a:lstStyle/>
          <a:p>
            <a:fld id="{88C7BFE4-1589-4828-8991-ABCAE88FB243}" type="datetime1">
              <a:rPr lang="zh-CN" altLang="en-US" smtClean="0"/>
              <a:t>2024/7/5</a:t>
            </a:fld>
            <a:endParaRPr lang="zh-CN" altLang="en-US" dirty="0"/>
          </a:p>
        </p:txBody>
      </p:sp>
      <p:sp>
        <p:nvSpPr>
          <p:cNvPr id="7" name="标题 1">
            <a:extLst>
              <a:ext uri="{FF2B5EF4-FFF2-40B4-BE49-F238E27FC236}">
                <a16:creationId xmlns:a16="http://schemas.microsoft.com/office/drawing/2014/main" id="{EABC0ED1-967B-4025-A8BA-8974D509786A}"/>
              </a:ext>
            </a:extLst>
          </p:cNvPr>
          <p:cNvSpPr>
            <a:spLocks noGrp="1"/>
          </p:cNvSpPr>
          <p:nvPr>
            <p:ph type="title"/>
          </p:nvPr>
        </p:nvSpPr>
        <p:spPr>
          <a:xfrm>
            <a:off x="180923" y="0"/>
            <a:ext cx="6294827" cy="666572"/>
          </a:xfrm>
        </p:spPr>
        <p:txBody>
          <a:bodyPr>
            <a:normAutofit fontScale="90000"/>
          </a:bodyPr>
          <a:lstStyle/>
          <a:p>
            <a:r>
              <a:rPr lang="zh-CN" altLang="en-US" dirty="0"/>
              <a:t>单元三 </a:t>
            </a:r>
            <a:r>
              <a:rPr lang="en-US" altLang="zh-CN" dirty="0"/>
              <a:t>ABB</a:t>
            </a:r>
            <a:r>
              <a:rPr lang="zh-CN" altLang="en-US" dirty="0"/>
              <a:t>工业机器人激光切割应用编程</a:t>
            </a:r>
          </a:p>
        </p:txBody>
      </p:sp>
      <p:sp>
        <p:nvSpPr>
          <p:cNvPr id="2" name="矩形 1">
            <a:extLst>
              <a:ext uri="{FF2B5EF4-FFF2-40B4-BE49-F238E27FC236}">
                <a16:creationId xmlns:a16="http://schemas.microsoft.com/office/drawing/2014/main" id="{8C970AB2-A9D5-4EFA-96CF-413CF5440D43}"/>
              </a:ext>
            </a:extLst>
          </p:cNvPr>
          <p:cNvSpPr/>
          <p:nvPr/>
        </p:nvSpPr>
        <p:spPr>
          <a:xfrm>
            <a:off x="488205" y="443677"/>
            <a:ext cx="8280000" cy="3723520"/>
          </a:xfrm>
          <a:prstGeom prst="rect">
            <a:avLst/>
          </a:prstGeom>
        </p:spPr>
        <p:txBody>
          <a:bodyPr>
            <a:spAutoFit/>
          </a:bodyPr>
          <a:lstStyle/>
          <a:p>
            <a:pPr indent="266700" algn="just">
              <a:lnSpc>
                <a:spcPct val="150000"/>
              </a:lnSpc>
              <a:spcAft>
                <a:spcPts val="0"/>
              </a:spcAft>
            </a:pPr>
            <a:r>
              <a:rPr lang="zh-CN" altLang="zh-CN" sz="1800" kern="100" dirty="0">
                <a:solidFill>
                  <a:srgbClr val="FF0000"/>
                </a:solidFill>
                <a:latin typeface="Times New Roman" panose="02020603050405020304" pitchFamily="18" charset="0"/>
                <a:ea typeface="宋体" panose="02010600030101010101" pitchFamily="2" charset="-122"/>
              </a:rPr>
              <a:t>（</a:t>
            </a:r>
            <a:r>
              <a:rPr lang="en-US" altLang="zh-CN" sz="1800" kern="100" dirty="0">
                <a:solidFill>
                  <a:srgbClr val="FF0000"/>
                </a:solidFill>
                <a:latin typeface="Times New Roman" panose="02020603050405020304" pitchFamily="18" charset="0"/>
                <a:ea typeface="宋体" panose="02010600030101010101" pitchFamily="2" charset="-122"/>
              </a:rPr>
              <a:t>2</a:t>
            </a:r>
            <a:r>
              <a:rPr lang="zh-CN" altLang="zh-CN" sz="1800" kern="100" dirty="0">
                <a:solidFill>
                  <a:srgbClr val="FF0000"/>
                </a:solidFill>
                <a:latin typeface="Times New Roman" panose="02020603050405020304" pitchFamily="18" charset="0"/>
                <a:ea typeface="宋体" panose="02010600030101010101" pitchFamily="2" charset="-122"/>
              </a:rPr>
              <a:t>）抓取工具程序编写</a:t>
            </a:r>
          </a:p>
          <a:p>
            <a:pPr indent="266700" algn="just">
              <a:spcAft>
                <a:spcPts val="0"/>
              </a:spcAft>
            </a:pPr>
            <a:r>
              <a:rPr lang="en-US" altLang="zh-CN" sz="1200" kern="100" dirty="0">
                <a:latin typeface="宋体" panose="02010600030101010101" pitchFamily="2" charset="-122"/>
                <a:ea typeface="宋体" panose="02010600030101010101" pitchFamily="2" charset="-122"/>
              </a:rPr>
              <a:t> </a:t>
            </a:r>
            <a:r>
              <a:rPr lang="en-US" altLang="zh-CN" sz="1400" kern="100" dirty="0" err="1">
                <a:solidFill>
                  <a:srgbClr val="0070C0"/>
                </a:solidFill>
                <a:latin typeface="宋体" panose="02010600030101010101" pitchFamily="2" charset="-122"/>
                <a:ea typeface="宋体" panose="02010600030101010101" pitchFamily="2" charset="-122"/>
              </a:rPr>
              <a:t>MoveAbsJ</a:t>
            </a:r>
            <a:r>
              <a:rPr lang="en-US" altLang="zh-CN" sz="1400" kern="100" dirty="0">
                <a:solidFill>
                  <a:srgbClr val="0070C0"/>
                </a:solidFill>
                <a:latin typeface="宋体" panose="02010600030101010101" pitchFamily="2" charset="-122"/>
                <a:ea typeface="宋体" panose="02010600030101010101" pitchFamily="2" charset="-122"/>
              </a:rPr>
              <a:t>  </a:t>
            </a:r>
            <a:r>
              <a:rPr lang="en-US" altLang="zh-CN" sz="1400" kern="100" dirty="0" err="1">
                <a:solidFill>
                  <a:srgbClr val="0070C0"/>
                </a:solidFill>
                <a:latin typeface="宋体" panose="02010600030101010101" pitchFamily="2" charset="-122"/>
                <a:ea typeface="宋体" panose="02010600030101010101" pitchFamily="2" charset="-122"/>
              </a:rPr>
              <a:t>pHome</a:t>
            </a:r>
            <a:r>
              <a:rPr lang="en-US" altLang="zh-CN" sz="1400" kern="100" dirty="0">
                <a:solidFill>
                  <a:srgbClr val="0070C0"/>
                </a:solidFill>
                <a:latin typeface="宋体" panose="02010600030101010101" pitchFamily="2" charset="-122"/>
                <a:ea typeface="宋体" panose="02010600030101010101" pitchFamily="2" charset="-122"/>
              </a:rPr>
              <a:t>\</a:t>
            </a:r>
            <a:r>
              <a:rPr lang="en-US" altLang="zh-CN" sz="1400" kern="100" dirty="0" err="1">
                <a:solidFill>
                  <a:srgbClr val="0070C0"/>
                </a:solidFill>
                <a:latin typeface="宋体" panose="02010600030101010101" pitchFamily="2" charset="-122"/>
                <a:ea typeface="宋体" panose="02010600030101010101" pitchFamily="2" charset="-122"/>
              </a:rPr>
              <a:t>NoEOffs</a:t>
            </a:r>
            <a:r>
              <a:rPr lang="zh-CN" altLang="zh-CN" sz="1400" kern="100" dirty="0">
                <a:solidFill>
                  <a:srgbClr val="0070C0"/>
                </a:solidFill>
                <a:latin typeface="Times New Roman" panose="02020603050405020304" pitchFamily="18" charset="0"/>
                <a:ea typeface="宋体" panose="02010600030101010101" pitchFamily="2" charset="-122"/>
              </a:rPr>
              <a:t>，</a:t>
            </a:r>
            <a:r>
              <a:rPr lang="en-US" altLang="zh-CN" sz="1400" kern="100" dirty="0">
                <a:solidFill>
                  <a:srgbClr val="0070C0"/>
                </a:solidFill>
                <a:latin typeface="Times New Roman" panose="02020603050405020304" pitchFamily="18" charset="0"/>
                <a:ea typeface="宋体" panose="02010600030101010101" pitchFamily="2" charset="-122"/>
              </a:rPr>
              <a:t>v200</a:t>
            </a:r>
            <a:r>
              <a:rPr lang="zh-CN" altLang="zh-CN" sz="1400" kern="100" dirty="0">
                <a:solidFill>
                  <a:srgbClr val="0070C0"/>
                </a:solidFill>
                <a:latin typeface="Times New Roman" panose="02020603050405020304" pitchFamily="18" charset="0"/>
                <a:ea typeface="宋体" panose="02010600030101010101" pitchFamily="2" charset="-122"/>
              </a:rPr>
              <a:t>，</a:t>
            </a:r>
            <a:r>
              <a:rPr lang="en-US" altLang="zh-CN" sz="1400" kern="100" dirty="0">
                <a:solidFill>
                  <a:srgbClr val="0070C0"/>
                </a:solidFill>
                <a:latin typeface="Times New Roman" panose="02020603050405020304" pitchFamily="18" charset="0"/>
                <a:ea typeface="宋体" panose="02010600030101010101" pitchFamily="2" charset="-122"/>
              </a:rPr>
              <a:t>fine</a:t>
            </a:r>
            <a:r>
              <a:rPr lang="zh-CN" altLang="zh-CN" sz="1400" kern="100" dirty="0">
                <a:solidFill>
                  <a:srgbClr val="0070C0"/>
                </a:solidFill>
                <a:latin typeface="Times New Roman" panose="02020603050405020304" pitchFamily="18" charset="0"/>
                <a:ea typeface="宋体" panose="02010600030101010101" pitchFamily="2" charset="-122"/>
              </a:rPr>
              <a:t>，</a:t>
            </a:r>
            <a:r>
              <a:rPr lang="en-US" altLang="zh-CN" sz="1400" kern="100" dirty="0">
                <a:solidFill>
                  <a:srgbClr val="0070C0"/>
                </a:solidFill>
                <a:latin typeface="Times New Roman" panose="02020603050405020304" pitchFamily="18" charset="0"/>
                <a:ea typeface="宋体" panose="02010600030101010101" pitchFamily="2" charset="-122"/>
              </a:rPr>
              <a:t>tool1; //</a:t>
            </a:r>
            <a:r>
              <a:rPr lang="zh-CN" altLang="zh-CN" sz="1400" kern="100" dirty="0">
                <a:solidFill>
                  <a:srgbClr val="0070C0"/>
                </a:solidFill>
                <a:latin typeface="Times New Roman" panose="02020603050405020304" pitchFamily="18" charset="0"/>
                <a:ea typeface="宋体" panose="02010600030101010101" pitchFamily="2" charset="-122"/>
              </a:rPr>
              <a:t>工作原点</a:t>
            </a:r>
            <a:r>
              <a:rPr lang="en-US" altLang="zh-CN" sz="1400" kern="100" dirty="0" err="1">
                <a:solidFill>
                  <a:srgbClr val="0070C0"/>
                </a:solidFill>
                <a:latin typeface="Times New Roman" panose="02020603050405020304" pitchFamily="18" charset="0"/>
                <a:ea typeface="宋体" panose="02010600030101010101" pitchFamily="2" charset="-122"/>
              </a:rPr>
              <a:t>pHome</a:t>
            </a:r>
            <a:endParaRPr lang="zh-CN" altLang="zh-CN" sz="1400" kern="100" dirty="0">
              <a:solidFill>
                <a:srgbClr val="0070C0"/>
              </a:solidFill>
              <a:latin typeface="Times New Roman" panose="02020603050405020304" pitchFamily="18" charset="0"/>
              <a:ea typeface="宋体" panose="02010600030101010101" pitchFamily="2" charset="-122"/>
            </a:endParaRPr>
          </a:p>
          <a:p>
            <a:pPr indent="266700" algn="just">
              <a:spcAft>
                <a:spcPts val="0"/>
              </a:spcAft>
            </a:pPr>
            <a:r>
              <a:rPr lang="en-US" altLang="zh-CN" sz="1400" kern="100" dirty="0">
                <a:solidFill>
                  <a:srgbClr val="0070C0"/>
                </a:solidFill>
                <a:latin typeface="宋体" panose="02010600030101010101" pitchFamily="2" charset="-122"/>
                <a:ea typeface="宋体" panose="02010600030101010101" pitchFamily="2" charset="-122"/>
              </a:rPr>
              <a:t> </a:t>
            </a:r>
            <a:r>
              <a:rPr lang="en-US" altLang="zh-CN" sz="1400" kern="100" dirty="0" err="1">
                <a:solidFill>
                  <a:srgbClr val="0070C0"/>
                </a:solidFill>
                <a:latin typeface="宋体" panose="02010600030101010101" pitchFamily="2" charset="-122"/>
                <a:ea typeface="宋体" panose="02010600030101010101" pitchFamily="2" charset="-122"/>
              </a:rPr>
              <a:t>MoveJ</a:t>
            </a:r>
            <a:r>
              <a:rPr lang="en-US" altLang="zh-CN" sz="1400" kern="100" dirty="0">
                <a:solidFill>
                  <a:srgbClr val="0070C0"/>
                </a:solidFill>
                <a:latin typeface="宋体" panose="02010600030101010101" pitchFamily="2" charset="-122"/>
                <a:ea typeface="宋体" panose="02010600030101010101" pitchFamily="2" charset="-122"/>
              </a:rPr>
              <a:t>  p10</a:t>
            </a:r>
            <a:r>
              <a:rPr lang="zh-CN" altLang="zh-CN" sz="1400" kern="100" dirty="0">
                <a:solidFill>
                  <a:srgbClr val="0070C0"/>
                </a:solidFill>
                <a:latin typeface="Times New Roman" panose="02020603050405020304" pitchFamily="18" charset="0"/>
                <a:ea typeface="宋体" panose="02010600030101010101" pitchFamily="2" charset="-122"/>
              </a:rPr>
              <a:t>，</a:t>
            </a:r>
            <a:r>
              <a:rPr lang="en-US" altLang="zh-CN" sz="1400" kern="100" dirty="0">
                <a:solidFill>
                  <a:srgbClr val="0070C0"/>
                </a:solidFill>
                <a:latin typeface="Times New Roman" panose="02020603050405020304" pitchFamily="18" charset="0"/>
                <a:ea typeface="宋体" panose="02010600030101010101" pitchFamily="2" charset="-122"/>
              </a:rPr>
              <a:t>v200</a:t>
            </a:r>
            <a:r>
              <a:rPr lang="zh-CN" altLang="zh-CN" sz="1400" kern="100" dirty="0">
                <a:solidFill>
                  <a:srgbClr val="0070C0"/>
                </a:solidFill>
                <a:latin typeface="Times New Roman" panose="02020603050405020304" pitchFamily="18" charset="0"/>
                <a:ea typeface="宋体" panose="02010600030101010101" pitchFamily="2" charset="-122"/>
              </a:rPr>
              <a:t>，</a:t>
            </a:r>
            <a:r>
              <a:rPr lang="en-US" altLang="zh-CN" sz="1400" kern="100" dirty="0">
                <a:solidFill>
                  <a:srgbClr val="0070C0"/>
                </a:solidFill>
                <a:latin typeface="Times New Roman" panose="02020603050405020304" pitchFamily="18" charset="0"/>
                <a:ea typeface="宋体" panose="02010600030101010101" pitchFamily="2" charset="-122"/>
              </a:rPr>
              <a:t>fine</a:t>
            </a:r>
            <a:r>
              <a:rPr lang="zh-CN" altLang="zh-CN" sz="1400" kern="100" dirty="0">
                <a:solidFill>
                  <a:srgbClr val="0070C0"/>
                </a:solidFill>
                <a:latin typeface="Times New Roman" panose="02020603050405020304" pitchFamily="18" charset="0"/>
                <a:ea typeface="宋体" panose="02010600030101010101" pitchFamily="2" charset="-122"/>
              </a:rPr>
              <a:t>，</a:t>
            </a:r>
            <a:r>
              <a:rPr lang="en-US" altLang="zh-CN" sz="1400" kern="100" dirty="0">
                <a:solidFill>
                  <a:srgbClr val="0070C0"/>
                </a:solidFill>
                <a:latin typeface="Times New Roman" panose="02020603050405020304" pitchFamily="18" charset="0"/>
                <a:ea typeface="宋体" panose="02010600030101010101" pitchFamily="2" charset="-122"/>
              </a:rPr>
              <a:t>tool1;                           //p10</a:t>
            </a:r>
            <a:r>
              <a:rPr lang="zh-CN" altLang="zh-CN" sz="1400" kern="100" dirty="0">
                <a:solidFill>
                  <a:srgbClr val="0070C0"/>
                </a:solidFill>
                <a:latin typeface="Times New Roman" panose="02020603050405020304" pitchFamily="18" charset="0"/>
                <a:ea typeface="宋体" panose="02010600030101010101" pitchFamily="2" charset="-122"/>
              </a:rPr>
              <a:t>：过渡点</a:t>
            </a:r>
          </a:p>
          <a:p>
            <a:pPr indent="266700" algn="just">
              <a:spcAft>
                <a:spcPts val="0"/>
              </a:spcAft>
            </a:pPr>
            <a:r>
              <a:rPr lang="en-US" altLang="zh-CN" sz="1400" kern="100" dirty="0">
                <a:solidFill>
                  <a:srgbClr val="0070C0"/>
                </a:solidFill>
                <a:latin typeface="宋体" panose="02010600030101010101" pitchFamily="2" charset="-122"/>
                <a:ea typeface="宋体" panose="02010600030101010101" pitchFamily="2" charset="-122"/>
              </a:rPr>
              <a:t> </a:t>
            </a:r>
            <a:r>
              <a:rPr lang="en-US" altLang="zh-CN" sz="1400" kern="100" dirty="0" err="1">
                <a:solidFill>
                  <a:srgbClr val="0070C0"/>
                </a:solidFill>
                <a:latin typeface="宋体" panose="02010600030101010101" pitchFamily="2" charset="-122"/>
                <a:ea typeface="宋体" panose="02010600030101010101" pitchFamily="2" charset="-122"/>
              </a:rPr>
              <a:t>MoveL</a:t>
            </a:r>
            <a:r>
              <a:rPr lang="en-US" altLang="zh-CN" sz="1400" kern="100" dirty="0">
                <a:solidFill>
                  <a:srgbClr val="0070C0"/>
                </a:solidFill>
                <a:latin typeface="宋体" panose="02010600030101010101" pitchFamily="2" charset="-122"/>
                <a:ea typeface="宋体" panose="02010600030101010101" pitchFamily="2" charset="-122"/>
              </a:rPr>
              <a:t>  p11</a:t>
            </a:r>
            <a:r>
              <a:rPr lang="zh-CN" altLang="zh-CN" sz="1400" kern="100" dirty="0">
                <a:solidFill>
                  <a:srgbClr val="0070C0"/>
                </a:solidFill>
                <a:latin typeface="Times New Roman" panose="02020603050405020304" pitchFamily="18" charset="0"/>
                <a:ea typeface="宋体" panose="02010600030101010101" pitchFamily="2" charset="-122"/>
              </a:rPr>
              <a:t>，</a:t>
            </a:r>
            <a:r>
              <a:rPr lang="en-US" altLang="zh-CN" sz="1400" kern="100" dirty="0">
                <a:solidFill>
                  <a:srgbClr val="0070C0"/>
                </a:solidFill>
                <a:latin typeface="Times New Roman" panose="02020603050405020304" pitchFamily="18" charset="0"/>
                <a:ea typeface="宋体" panose="02010600030101010101" pitchFamily="2" charset="-122"/>
              </a:rPr>
              <a:t>v200</a:t>
            </a:r>
            <a:r>
              <a:rPr lang="zh-CN" altLang="zh-CN" sz="1400" kern="100" dirty="0">
                <a:solidFill>
                  <a:srgbClr val="0070C0"/>
                </a:solidFill>
                <a:latin typeface="Times New Roman" panose="02020603050405020304" pitchFamily="18" charset="0"/>
                <a:ea typeface="宋体" panose="02010600030101010101" pitchFamily="2" charset="-122"/>
              </a:rPr>
              <a:t>，</a:t>
            </a:r>
            <a:r>
              <a:rPr lang="en-US" altLang="zh-CN" sz="1400" kern="100" dirty="0">
                <a:solidFill>
                  <a:srgbClr val="0070C0"/>
                </a:solidFill>
                <a:latin typeface="Times New Roman" panose="02020603050405020304" pitchFamily="18" charset="0"/>
                <a:ea typeface="宋体" panose="02010600030101010101" pitchFamily="2" charset="-122"/>
              </a:rPr>
              <a:t>fine</a:t>
            </a:r>
            <a:r>
              <a:rPr lang="zh-CN" altLang="zh-CN" sz="1400" kern="100" dirty="0">
                <a:solidFill>
                  <a:srgbClr val="0070C0"/>
                </a:solidFill>
                <a:latin typeface="Times New Roman" panose="02020603050405020304" pitchFamily="18" charset="0"/>
                <a:ea typeface="宋体" panose="02010600030101010101" pitchFamily="2" charset="-122"/>
              </a:rPr>
              <a:t>，</a:t>
            </a:r>
            <a:r>
              <a:rPr lang="en-US" altLang="zh-CN" sz="1400" kern="100" dirty="0">
                <a:solidFill>
                  <a:srgbClr val="0070C0"/>
                </a:solidFill>
                <a:latin typeface="Times New Roman" panose="02020603050405020304" pitchFamily="18" charset="0"/>
                <a:ea typeface="宋体" panose="02010600030101010101" pitchFamily="2" charset="-122"/>
              </a:rPr>
              <a:t>tool1;                           //</a:t>
            </a:r>
            <a:r>
              <a:rPr lang="en-US" altLang="zh-CN" sz="1400" kern="100" dirty="0">
                <a:solidFill>
                  <a:srgbClr val="0070C0"/>
                </a:solidFill>
                <a:latin typeface="宋体" panose="02010600030101010101" pitchFamily="2" charset="-122"/>
                <a:ea typeface="宋体" panose="02010600030101010101" pitchFamily="2" charset="-122"/>
              </a:rPr>
              <a:t>p11</a:t>
            </a:r>
            <a:r>
              <a:rPr lang="zh-CN" altLang="zh-CN" sz="1400" kern="100" dirty="0">
                <a:solidFill>
                  <a:srgbClr val="0070C0"/>
                </a:solidFill>
                <a:latin typeface="Times New Roman" panose="02020603050405020304" pitchFamily="18" charset="0"/>
                <a:ea typeface="宋体" panose="02010600030101010101" pitchFamily="2" charset="-122"/>
              </a:rPr>
              <a:t>：接近点</a:t>
            </a:r>
          </a:p>
          <a:p>
            <a:pPr indent="266700" algn="just">
              <a:spcAft>
                <a:spcPts val="0"/>
              </a:spcAft>
            </a:pPr>
            <a:r>
              <a:rPr lang="en-US" altLang="zh-CN" sz="1400" kern="100" dirty="0">
                <a:solidFill>
                  <a:srgbClr val="0070C0"/>
                </a:solidFill>
                <a:latin typeface="宋体" panose="02010600030101010101" pitchFamily="2" charset="-122"/>
                <a:ea typeface="宋体" panose="02010600030101010101" pitchFamily="2" charset="-122"/>
              </a:rPr>
              <a:t> </a:t>
            </a:r>
            <a:r>
              <a:rPr lang="en-US" altLang="zh-CN" sz="1400" kern="100" dirty="0" err="1">
                <a:solidFill>
                  <a:srgbClr val="0070C0"/>
                </a:solidFill>
                <a:latin typeface="宋体" panose="02010600030101010101" pitchFamily="2" charset="-122"/>
                <a:ea typeface="宋体" panose="02010600030101010101" pitchFamily="2" charset="-122"/>
              </a:rPr>
              <a:t>MoveL</a:t>
            </a:r>
            <a:r>
              <a:rPr lang="en-US" altLang="zh-CN" sz="1400" kern="100" dirty="0">
                <a:solidFill>
                  <a:srgbClr val="0070C0"/>
                </a:solidFill>
                <a:latin typeface="宋体" panose="02010600030101010101" pitchFamily="2" charset="-122"/>
                <a:ea typeface="宋体" panose="02010600030101010101" pitchFamily="2" charset="-122"/>
              </a:rPr>
              <a:t>  p12</a:t>
            </a:r>
            <a:r>
              <a:rPr lang="zh-CN" altLang="zh-CN" sz="1400" kern="100" dirty="0">
                <a:solidFill>
                  <a:srgbClr val="0070C0"/>
                </a:solidFill>
                <a:latin typeface="Times New Roman" panose="02020603050405020304" pitchFamily="18" charset="0"/>
                <a:ea typeface="宋体" panose="02010600030101010101" pitchFamily="2" charset="-122"/>
              </a:rPr>
              <a:t>，</a:t>
            </a:r>
            <a:r>
              <a:rPr lang="en-US" altLang="zh-CN" sz="1400" kern="100" dirty="0">
                <a:solidFill>
                  <a:srgbClr val="0070C0"/>
                </a:solidFill>
                <a:latin typeface="Times New Roman" panose="02020603050405020304" pitchFamily="18" charset="0"/>
                <a:ea typeface="宋体" panose="02010600030101010101" pitchFamily="2" charset="-122"/>
              </a:rPr>
              <a:t>v200</a:t>
            </a:r>
            <a:r>
              <a:rPr lang="zh-CN" altLang="zh-CN" sz="1400" kern="100" dirty="0">
                <a:solidFill>
                  <a:srgbClr val="0070C0"/>
                </a:solidFill>
                <a:latin typeface="Times New Roman" panose="02020603050405020304" pitchFamily="18" charset="0"/>
                <a:ea typeface="宋体" panose="02010600030101010101" pitchFamily="2" charset="-122"/>
              </a:rPr>
              <a:t>，</a:t>
            </a:r>
            <a:r>
              <a:rPr lang="en-US" altLang="zh-CN" sz="1400" kern="100" dirty="0">
                <a:solidFill>
                  <a:srgbClr val="0070C0"/>
                </a:solidFill>
                <a:latin typeface="Times New Roman" panose="02020603050405020304" pitchFamily="18" charset="0"/>
                <a:ea typeface="宋体" panose="02010600030101010101" pitchFamily="2" charset="-122"/>
              </a:rPr>
              <a:t>fine</a:t>
            </a:r>
            <a:r>
              <a:rPr lang="zh-CN" altLang="zh-CN" sz="1400" kern="100" dirty="0">
                <a:solidFill>
                  <a:srgbClr val="0070C0"/>
                </a:solidFill>
                <a:latin typeface="Times New Roman" panose="02020603050405020304" pitchFamily="18" charset="0"/>
                <a:ea typeface="宋体" panose="02010600030101010101" pitchFamily="2" charset="-122"/>
              </a:rPr>
              <a:t>，</a:t>
            </a:r>
            <a:r>
              <a:rPr lang="en-US" altLang="zh-CN" sz="1400" kern="100" dirty="0">
                <a:solidFill>
                  <a:srgbClr val="0070C0"/>
                </a:solidFill>
                <a:latin typeface="Times New Roman" panose="02020603050405020304" pitchFamily="18" charset="0"/>
                <a:ea typeface="宋体" panose="02010600030101010101" pitchFamily="2" charset="-122"/>
              </a:rPr>
              <a:t>tool1;                           //p12</a:t>
            </a:r>
            <a:r>
              <a:rPr lang="zh-CN" altLang="zh-CN" sz="1400" kern="100" dirty="0">
                <a:solidFill>
                  <a:srgbClr val="0070C0"/>
                </a:solidFill>
                <a:latin typeface="Times New Roman" panose="02020603050405020304" pitchFamily="18" charset="0"/>
                <a:ea typeface="宋体" panose="02010600030101010101" pitchFamily="2" charset="-122"/>
              </a:rPr>
              <a:t>：拾取点</a:t>
            </a:r>
          </a:p>
          <a:p>
            <a:pPr indent="266700" algn="just">
              <a:spcAft>
                <a:spcPts val="0"/>
              </a:spcAft>
            </a:pPr>
            <a:r>
              <a:rPr lang="en-US" altLang="zh-CN" sz="1400" kern="100" dirty="0">
                <a:solidFill>
                  <a:srgbClr val="0070C0"/>
                </a:solidFill>
                <a:latin typeface="宋体" panose="02010600030101010101" pitchFamily="2" charset="-122"/>
                <a:ea typeface="宋体" panose="02010600030101010101" pitchFamily="2" charset="-122"/>
              </a:rPr>
              <a:t> Set  YV2;                                </a:t>
            </a:r>
            <a:r>
              <a:rPr lang="en-US" altLang="zh-CN" sz="1400" kern="100" dirty="0">
                <a:solidFill>
                  <a:srgbClr val="0070C0"/>
                </a:solidFill>
                <a:latin typeface="Times New Roman" panose="02020603050405020304" pitchFamily="18" charset="0"/>
                <a:ea typeface="宋体" panose="02010600030101010101" pitchFamily="2" charset="-122"/>
              </a:rPr>
              <a:t>//</a:t>
            </a:r>
            <a:r>
              <a:rPr lang="zh-CN" altLang="zh-CN" sz="1400" kern="100" dirty="0">
                <a:solidFill>
                  <a:srgbClr val="0070C0"/>
                </a:solidFill>
                <a:latin typeface="Times New Roman" panose="02020603050405020304" pitchFamily="18" charset="0"/>
                <a:ea typeface="宋体" panose="02010600030101010101" pitchFamily="2" charset="-122"/>
              </a:rPr>
              <a:t>置位主盘松开信号</a:t>
            </a:r>
          </a:p>
          <a:p>
            <a:pPr indent="266700" algn="just">
              <a:spcAft>
                <a:spcPts val="0"/>
              </a:spcAft>
            </a:pPr>
            <a:r>
              <a:rPr lang="en-US" altLang="zh-CN" sz="1400" kern="100" dirty="0">
                <a:solidFill>
                  <a:srgbClr val="0070C0"/>
                </a:solidFill>
                <a:latin typeface="宋体" panose="02010600030101010101" pitchFamily="2" charset="-122"/>
                <a:ea typeface="宋体" panose="02010600030101010101" pitchFamily="2" charset="-122"/>
              </a:rPr>
              <a:t> Reset  YV1;                             </a:t>
            </a:r>
            <a:r>
              <a:rPr lang="en-US" altLang="zh-CN" sz="1400" kern="100" dirty="0">
                <a:solidFill>
                  <a:srgbClr val="0070C0"/>
                </a:solidFill>
                <a:latin typeface="Times New Roman" panose="02020603050405020304" pitchFamily="18" charset="0"/>
                <a:ea typeface="宋体" panose="02010600030101010101" pitchFamily="2" charset="-122"/>
              </a:rPr>
              <a:t> //</a:t>
            </a:r>
            <a:r>
              <a:rPr lang="zh-CN" altLang="zh-CN" sz="1400" kern="100" dirty="0">
                <a:solidFill>
                  <a:srgbClr val="0070C0"/>
                </a:solidFill>
                <a:latin typeface="Times New Roman" panose="02020603050405020304" pitchFamily="18" charset="0"/>
                <a:ea typeface="宋体" panose="02010600030101010101" pitchFamily="2" charset="-122"/>
              </a:rPr>
              <a:t>复位主盘锁紧信号，</a:t>
            </a:r>
            <a:r>
              <a:rPr lang="en-US" altLang="zh-CN" sz="1400" kern="100" dirty="0">
                <a:solidFill>
                  <a:srgbClr val="0070C0"/>
                </a:solidFill>
                <a:latin typeface="Times New Roman" panose="02020603050405020304" pitchFamily="18" charset="0"/>
                <a:ea typeface="宋体" panose="02010600030101010101" pitchFamily="2" charset="-122"/>
              </a:rPr>
              <a:t>YV1</a:t>
            </a:r>
            <a:r>
              <a:rPr lang="zh-CN" altLang="zh-CN" sz="1400" kern="100" dirty="0">
                <a:solidFill>
                  <a:srgbClr val="0070C0"/>
                </a:solidFill>
                <a:latin typeface="Times New Roman" panose="02020603050405020304" pitchFamily="18" charset="0"/>
                <a:ea typeface="宋体" panose="02010600030101010101" pitchFamily="2" charset="-122"/>
              </a:rPr>
              <a:t>和</a:t>
            </a:r>
            <a:r>
              <a:rPr lang="en-US" altLang="zh-CN" sz="1400" kern="100" dirty="0">
                <a:solidFill>
                  <a:srgbClr val="0070C0"/>
                </a:solidFill>
                <a:latin typeface="Times New Roman" panose="02020603050405020304" pitchFamily="18" charset="0"/>
                <a:ea typeface="宋体" panose="02010600030101010101" pitchFamily="2" charset="-122"/>
              </a:rPr>
              <a:t>YV2</a:t>
            </a:r>
            <a:r>
              <a:rPr lang="zh-CN" altLang="zh-CN" sz="1400" kern="100" dirty="0">
                <a:solidFill>
                  <a:srgbClr val="0070C0"/>
                </a:solidFill>
                <a:latin typeface="Times New Roman" panose="02020603050405020304" pitchFamily="18" charset="0"/>
                <a:ea typeface="宋体" panose="02010600030101010101" pitchFamily="2" charset="-122"/>
              </a:rPr>
              <a:t>互锁</a:t>
            </a:r>
          </a:p>
          <a:p>
            <a:pPr indent="266700" algn="just">
              <a:spcAft>
                <a:spcPts val="0"/>
              </a:spcAft>
            </a:pPr>
            <a:r>
              <a:rPr lang="en-US" altLang="zh-CN" sz="1400" kern="100" dirty="0">
                <a:solidFill>
                  <a:srgbClr val="0070C0"/>
                </a:solidFill>
                <a:latin typeface="宋体" panose="02010600030101010101" pitchFamily="2" charset="-122"/>
                <a:ea typeface="宋体" panose="02010600030101010101" pitchFamily="2" charset="-122"/>
              </a:rPr>
              <a:t> </a:t>
            </a:r>
            <a:r>
              <a:rPr lang="en-US" altLang="zh-CN" sz="1400" kern="100" dirty="0" err="1">
                <a:solidFill>
                  <a:srgbClr val="0070C0"/>
                </a:solidFill>
                <a:latin typeface="宋体" panose="02010600030101010101" pitchFamily="2" charset="-122"/>
                <a:ea typeface="宋体" panose="02010600030101010101" pitchFamily="2" charset="-122"/>
              </a:rPr>
              <a:t>WaitTime</a:t>
            </a:r>
            <a:r>
              <a:rPr lang="en-US" altLang="zh-CN" sz="1400" kern="100" dirty="0">
                <a:solidFill>
                  <a:srgbClr val="0070C0"/>
                </a:solidFill>
                <a:latin typeface="宋体" panose="02010600030101010101" pitchFamily="2" charset="-122"/>
                <a:ea typeface="宋体" panose="02010600030101010101" pitchFamily="2" charset="-122"/>
              </a:rPr>
              <a:t> 1;                             </a:t>
            </a:r>
            <a:r>
              <a:rPr lang="en-US" altLang="zh-CN" sz="1400" kern="100" dirty="0">
                <a:solidFill>
                  <a:srgbClr val="0070C0"/>
                </a:solidFill>
                <a:latin typeface="Times New Roman" panose="02020603050405020304" pitchFamily="18" charset="0"/>
                <a:ea typeface="宋体" panose="02010600030101010101" pitchFamily="2" charset="-122"/>
              </a:rPr>
              <a:t> //</a:t>
            </a:r>
            <a:r>
              <a:rPr lang="zh-CN" altLang="zh-CN" sz="1400" kern="100" dirty="0">
                <a:solidFill>
                  <a:srgbClr val="0070C0"/>
                </a:solidFill>
                <a:latin typeface="Times New Roman" panose="02020603050405020304" pitchFamily="18" charset="0"/>
                <a:ea typeface="宋体" panose="02010600030101010101" pitchFamily="2" charset="-122"/>
              </a:rPr>
              <a:t>延时</a:t>
            </a:r>
            <a:r>
              <a:rPr lang="en-US" altLang="zh-CN" sz="1400" kern="100" dirty="0">
                <a:solidFill>
                  <a:srgbClr val="0070C0"/>
                </a:solidFill>
                <a:latin typeface="Times New Roman" panose="02020603050405020304" pitchFamily="18" charset="0"/>
                <a:ea typeface="宋体" panose="02010600030101010101" pitchFamily="2" charset="-122"/>
              </a:rPr>
              <a:t>1</a:t>
            </a:r>
            <a:r>
              <a:rPr lang="zh-CN" altLang="zh-CN" sz="1400" kern="100" dirty="0">
                <a:solidFill>
                  <a:srgbClr val="0070C0"/>
                </a:solidFill>
                <a:latin typeface="Times New Roman" panose="02020603050405020304" pitchFamily="18" charset="0"/>
                <a:ea typeface="宋体" panose="02010600030101010101" pitchFamily="2" charset="-122"/>
              </a:rPr>
              <a:t>秒</a:t>
            </a:r>
          </a:p>
          <a:p>
            <a:pPr indent="266700" algn="just">
              <a:spcAft>
                <a:spcPts val="0"/>
              </a:spcAft>
            </a:pPr>
            <a:r>
              <a:rPr lang="en-US" altLang="zh-CN" sz="1400" kern="100" dirty="0">
                <a:solidFill>
                  <a:srgbClr val="0070C0"/>
                </a:solidFill>
                <a:latin typeface="宋体" panose="02010600030101010101" pitchFamily="2" charset="-122"/>
                <a:ea typeface="宋体" panose="02010600030101010101" pitchFamily="2" charset="-122"/>
              </a:rPr>
              <a:t> </a:t>
            </a:r>
            <a:r>
              <a:rPr lang="en-US" altLang="zh-CN" sz="1400" kern="100" dirty="0" err="1">
                <a:solidFill>
                  <a:srgbClr val="0070C0"/>
                </a:solidFill>
                <a:latin typeface="宋体" panose="02010600030101010101" pitchFamily="2" charset="-122"/>
                <a:ea typeface="宋体" panose="02010600030101010101" pitchFamily="2" charset="-122"/>
              </a:rPr>
              <a:t>MoveL</a:t>
            </a:r>
            <a:r>
              <a:rPr lang="en-US" altLang="zh-CN" sz="1400" kern="100" dirty="0">
                <a:solidFill>
                  <a:srgbClr val="0070C0"/>
                </a:solidFill>
                <a:latin typeface="宋体" panose="02010600030101010101" pitchFamily="2" charset="-122"/>
                <a:ea typeface="宋体" panose="02010600030101010101" pitchFamily="2" charset="-122"/>
              </a:rPr>
              <a:t>  p11</a:t>
            </a:r>
            <a:r>
              <a:rPr lang="zh-CN" altLang="zh-CN" sz="1400" kern="100" dirty="0">
                <a:solidFill>
                  <a:srgbClr val="0070C0"/>
                </a:solidFill>
                <a:latin typeface="Times New Roman" panose="02020603050405020304" pitchFamily="18" charset="0"/>
                <a:ea typeface="宋体" panose="02010600030101010101" pitchFamily="2" charset="-122"/>
              </a:rPr>
              <a:t>，</a:t>
            </a:r>
            <a:r>
              <a:rPr lang="en-US" altLang="zh-CN" sz="1400" kern="100" dirty="0">
                <a:solidFill>
                  <a:srgbClr val="0070C0"/>
                </a:solidFill>
                <a:latin typeface="Times New Roman" panose="02020603050405020304" pitchFamily="18" charset="0"/>
                <a:ea typeface="宋体" panose="02010600030101010101" pitchFamily="2" charset="-122"/>
              </a:rPr>
              <a:t>v200</a:t>
            </a:r>
            <a:r>
              <a:rPr lang="zh-CN" altLang="zh-CN" sz="1400" kern="100" dirty="0">
                <a:solidFill>
                  <a:srgbClr val="0070C0"/>
                </a:solidFill>
                <a:latin typeface="Times New Roman" panose="02020603050405020304" pitchFamily="18" charset="0"/>
                <a:ea typeface="宋体" panose="02010600030101010101" pitchFamily="2" charset="-122"/>
              </a:rPr>
              <a:t>，</a:t>
            </a:r>
            <a:r>
              <a:rPr lang="en-US" altLang="zh-CN" sz="1400" kern="100" dirty="0">
                <a:solidFill>
                  <a:srgbClr val="0070C0"/>
                </a:solidFill>
                <a:latin typeface="Times New Roman" panose="02020603050405020304" pitchFamily="18" charset="0"/>
                <a:ea typeface="宋体" panose="02010600030101010101" pitchFamily="2" charset="-122"/>
              </a:rPr>
              <a:t>fine</a:t>
            </a:r>
            <a:r>
              <a:rPr lang="zh-CN" altLang="zh-CN" sz="1400" kern="100" dirty="0">
                <a:solidFill>
                  <a:srgbClr val="0070C0"/>
                </a:solidFill>
                <a:latin typeface="Times New Roman" panose="02020603050405020304" pitchFamily="18" charset="0"/>
                <a:ea typeface="宋体" panose="02010600030101010101" pitchFamily="2" charset="-122"/>
              </a:rPr>
              <a:t>，</a:t>
            </a:r>
            <a:r>
              <a:rPr lang="en-US" altLang="zh-CN" sz="1400" kern="100" dirty="0">
                <a:solidFill>
                  <a:srgbClr val="0070C0"/>
                </a:solidFill>
                <a:latin typeface="Times New Roman" panose="02020603050405020304" pitchFamily="18" charset="0"/>
                <a:ea typeface="宋体" panose="02010600030101010101" pitchFamily="2" charset="-122"/>
              </a:rPr>
              <a:t>tool1; </a:t>
            </a:r>
            <a:endParaRPr lang="zh-CN" altLang="zh-CN" sz="1400" kern="100" dirty="0">
              <a:solidFill>
                <a:srgbClr val="0070C0"/>
              </a:solidFill>
              <a:latin typeface="Times New Roman" panose="02020603050405020304" pitchFamily="18" charset="0"/>
              <a:ea typeface="宋体" panose="02010600030101010101" pitchFamily="2" charset="-122"/>
            </a:endParaRPr>
          </a:p>
          <a:p>
            <a:pPr indent="266700" algn="just">
              <a:spcAft>
                <a:spcPts val="0"/>
              </a:spcAft>
            </a:pPr>
            <a:r>
              <a:rPr lang="en-US" altLang="zh-CN" sz="1400" kern="100" dirty="0">
                <a:solidFill>
                  <a:srgbClr val="0070C0"/>
                </a:solidFill>
                <a:latin typeface="宋体" panose="02010600030101010101" pitchFamily="2" charset="-122"/>
                <a:ea typeface="宋体" panose="02010600030101010101" pitchFamily="2" charset="-122"/>
              </a:rPr>
              <a:t> </a:t>
            </a:r>
            <a:r>
              <a:rPr lang="en-US" altLang="zh-CN" sz="1400" kern="100" dirty="0" err="1">
                <a:solidFill>
                  <a:srgbClr val="0070C0"/>
                </a:solidFill>
                <a:latin typeface="宋体" panose="02010600030101010101" pitchFamily="2" charset="-122"/>
                <a:ea typeface="宋体" panose="02010600030101010101" pitchFamily="2" charset="-122"/>
              </a:rPr>
              <a:t>MoveJ</a:t>
            </a:r>
            <a:r>
              <a:rPr lang="en-US" altLang="zh-CN" sz="1400" kern="100" dirty="0">
                <a:solidFill>
                  <a:srgbClr val="0070C0"/>
                </a:solidFill>
                <a:latin typeface="宋体" panose="02010600030101010101" pitchFamily="2" charset="-122"/>
                <a:ea typeface="宋体" panose="02010600030101010101" pitchFamily="2" charset="-122"/>
              </a:rPr>
              <a:t>  p10</a:t>
            </a:r>
            <a:r>
              <a:rPr lang="zh-CN" altLang="zh-CN" sz="1400" kern="100" dirty="0">
                <a:solidFill>
                  <a:srgbClr val="0070C0"/>
                </a:solidFill>
                <a:latin typeface="Times New Roman" panose="02020603050405020304" pitchFamily="18" charset="0"/>
                <a:ea typeface="宋体" panose="02010600030101010101" pitchFamily="2" charset="-122"/>
              </a:rPr>
              <a:t>，</a:t>
            </a:r>
            <a:r>
              <a:rPr lang="en-US" altLang="zh-CN" sz="1400" kern="100" dirty="0">
                <a:solidFill>
                  <a:srgbClr val="0070C0"/>
                </a:solidFill>
                <a:latin typeface="Times New Roman" panose="02020603050405020304" pitchFamily="18" charset="0"/>
                <a:ea typeface="宋体" panose="02010600030101010101" pitchFamily="2" charset="-122"/>
              </a:rPr>
              <a:t>v200</a:t>
            </a:r>
            <a:r>
              <a:rPr lang="zh-CN" altLang="zh-CN" sz="1400" kern="100" dirty="0">
                <a:solidFill>
                  <a:srgbClr val="0070C0"/>
                </a:solidFill>
                <a:latin typeface="Times New Roman" panose="02020603050405020304" pitchFamily="18" charset="0"/>
                <a:ea typeface="宋体" panose="02010600030101010101" pitchFamily="2" charset="-122"/>
              </a:rPr>
              <a:t>，</a:t>
            </a:r>
            <a:r>
              <a:rPr lang="en-US" altLang="zh-CN" sz="1400" kern="100" dirty="0">
                <a:solidFill>
                  <a:srgbClr val="0070C0"/>
                </a:solidFill>
                <a:latin typeface="Times New Roman" panose="02020603050405020304" pitchFamily="18" charset="0"/>
                <a:ea typeface="宋体" panose="02010600030101010101" pitchFamily="2" charset="-122"/>
              </a:rPr>
              <a:t>fine</a:t>
            </a:r>
            <a:r>
              <a:rPr lang="zh-CN" altLang="zh-CN" sz="1400" kern="100" dirty="0">
                <a:solidFill>
                  <a:srgbClr val="0070C0"/>
                </a:solidFill>
                <a:latin typeface="Times New Roman" panose="02020603050405020304" pitchFamily="18" charset="0"/>
                <a:ea typeface="宋体" panose="02010600030101010101" pitchFamily="2" charset="-122"/>
              </a:rPr>
              <a:t>，</a:t>
            </a:r>
            <a:r>
              <a:rPr lang="en-US" altLang="zh-CN" sz="1400" kern="100" dirty="0">
                <a:solidFill>
                  <a:srgbClr val="0070C0"/>
                </a:solidFill>
                <a:latin typeface="Times New Roman" panose="02020603050405020304" pitchFamily="18" charset="0"/>
                <a:ea typeface="宋体" panose="02010600030101010101" pitchFamily="2" charset="-122"/>
              </a:rPr>
              <a:t>tool1; </a:t>
            </a:r>
            <a:endParaRPr lang="zh-CN" altLang="zh-CN" sz="1400" kern="100" dirty="0">
              <a:solidFill>
                <a:srgbClr val="0070C0"/>
              </a:solidFill>
              <a:latin typeface="Times New Roman" panose="02020603050405020304" pitchFamily="18" charset="0"/>
              <a:ea typeface="宋体" panose="02010600030101010101" pitchFamily="2" charset="-122"/>
            </a:endParaRPr>
          </a:p>
          <a:p>
            <a:pPr indent="266700" algn="just">
              <a:spcAft>
                <a:spcPts val="0"/>
              </a:spcAft>
            </a:pPr>
            <a:r>
              <a:rPr lang="en-US" altLang="zh-CN" sz="1400" kern="100" dirty="0">
                <a:solidFill>
                  <a:srgbClr val="0070C0"/>
                </a:solidFill>
                <a:latin typeface="宋体" panose="02010600030101010101" pitchFamily="2" charset="-122"/>
                <a:ea typeface="宋体" panose="02010600030101010101" pitchFamily="2" charset="-122"/>
              </a:rPr>
              <a:t> </a:t>
            </a:r>
            <a:r>
              <a:rPr lang="en-US" altLang="zh-CN" sz="1400" kern="100" dirty="0" err="1">
                <a:solidFill>
                  <a:srgbClr val="0070C0"/>
                </a:solidFill>
                <a:latin typeface="宋体" panose="02010600030101010101" pitchFamily="2" charset="-122"/>
                <a:ea typeface="宋体" panose="02010600030101010101" pitchFamily="2" charset="-122"/>
              </a:rPr>
              <a:t>MoveAbsJ</a:t>
            </a:r>
            <a:r>
              <a:rPr lang="en-US" altLang="zh-CN" sz="1400" kern="100" dirty="0">
                <a:solidFill>
                  <a:srgbClr val="0070C0"/>
                </a:solidFill>
                <a:latin typeface="宋体" panose="02010600030101010101" pitchFamily="2" charset="-122"/>
                <a:ea typeface="宋体" panose="02010600030101010101" pitchFamily="2" charset="-122"/>
              </a:rPr>
              <a:t>  </a:t>
            </a:r>
            <a:r>
              <a:rPr lang="en-US" altLang="zh-CN" sz="1400" kern="100" dirty="0" err="1">
                <a:solidFill>
                  <a:srgbClr val="0070C0"/>
                </a:solidFill>
                <a:latin typeface="宋体" panose="02010600030101010101" pitchFamily="2" charset="-122"/>
                <a:ea typeface="宋体" panose="02010600030101010101" pitchFamily="2" charset="-122"/>
              </a:rPr>
              <a:t>pHome</a:t>
            </a:r>
            <a:r>
              <a:rPr lang="en-US" altLang="zh-CN" sz="1400" kern="100" dirty="0">
                <a:solidFill>
                  <a:srgbClr val="0070C0"/>
                </a:solidFill>
                <a:latin typeface="宋体" panose="02010600030101010101" pitchFamily="2" charset="-122"/>
                <a:ea typeface="宋体" panose="02010600030101010101" pitchFamily="2" charset="-122"/>
              </a:rPr>
              <a:t>\</a:t>
            </a:r>
            <a:r>
              <a:rPr lang="en-US" altLang="zh-CN" sz="1400" kern="100" dirty="0" err="1">
                <a:solidFill>
                  <a:srgbClr val="0070C0"/>
                </a:solidFill>
                <a:latin typeface="宋体" panose="02010600030101010101" pitchFamily="2" charset="-122"/>
                <a:ea typeface="宋体" panose="02010600030101010101" pitchFamily="2" charset="-122"/>
              </a:rPr>
              <a:t>NoEOffs</a:t>
            </a:r>
            <a:r>
              <a:rPr lang="zh-CN" altLang="zh-CN" sz="1400" kern="100" dirty="0">
                <a:solidFill>
                  <a:srgbClr val="0070C0"/>
                </a:solidFill>
                <a:latin typeface="Times New Roman" panose="02020603050405020304" pitchFamily="18" charset="0"/>
                <a:ea typeface="宋体" panose="02010600030101010101" pitchFamily="2" charset="-122"/>
              </a:rPr>
              <a:t>，</a:t>
            </a:r>
            <a:r>
              <a:rPr lang="en-US" altLang="zh-CN" sz="1400" kern="100" dirty="0">
                <a:solidFill>
                  <a:srgbClr val="0070C0"/>
                </a:solidFill>
                <a:latin typeface="Times New Roman" panose="02020603050405020304" pitchFamily="18" charset="0"/>
                <a:ea typeface="宋体" panose="02010600030101010101" pitchFamily="2" charset="-122"/>
              </a:rPr>
              <a:t>v200</a:t>
            </a:r>
            <a:r>
              <a:rPr lang="zh-CN" altLang="zh-CN" sz="1400" kern="100" dirty="0">
                <a:solidFill>
                  <a:srgbClr val="0070C0"/>
                </a:solidFill>
                <a:latin typeface="Times New Roman" panose="02020603050405020304" pitchFamily="18" charset="0"/>
                <a:ea typeface="宋体" panose="02010600030101010101" pitchFamily="2" charset="-122"/>
              </a:rPr>
              <a:t>，</a:t>
            </a:r>
            <a:r>
              <a:rPr lang="en-US" altLang="zh-CN" sz="1400" kern="100" dirty="0">
                <a:solidFill>
                  <a:srgbClr val="0070C0"/>
                </a:solidFill>
                <a:latin typeface="Times New Roman" panose="02020603050405020304" pitchFamily="18" charset="0"/>
                <a:ea typeface="宋体" panose="02010600030101010101" pitchFamily="2" charset="-122"/>
              </a:rPr>
              <a:t>fine</a:t>
            </a:r>
            <a:r>
              <a:rPr lang="zh-CN" altLang="zh-CN" sz="1400" kern="100" dirty="0">
                <a:solidFill>
                  <a:srgbClr val="0070C0"/>
                </a:solidFill>
                <a:latin typeface="Times New Roman" panose="02020603050405020304" pitchFamily="18" charset="0"/>
                <a:ea typeface="宋体" panose="02010600030101010101" pitchFamily="2" charset="-122"/>
              </a:rPr>
              <a:t>，</a:t>
            </a:r>
            <a:r>
              <a:rPr lang="en-US" altLang="zh-CN" sz="1400" kern="100" dirty="0">
                <a:solidFill>
                  <a:srgbClr val="0070C0"/>
                </a:solidFill>
                <a:latin typeface="Times New Roman" panose="02020603050405020304" pitchFamily="18" charset="0"/>
                <a:ea typeface="宋体" panose="02010600030101010101" pitchFamily="2" charset="-122"/>
              </a:rPr>
              <a:t>tool1;</a:t>
            </a:r>
            <a:endParaRPr lang="zh-CN" altLang="zh-CN" sz="1400" kern="100" dirty="0">
              <a:solidFill>
                <a:srgbClr val="0070C0"/>
              </a:solidFill>
              <a:latin typeface="Times New Roman" panose="02020603050405020304" pitchFamily="18" charset="0"/>
              <a:ea typeface="宋体" panose="02010600030101010101" pitchFamily="2" charset="-122"/>
            </a:endParaRPr>
          </a:p>
          <a:p>
            <a:pPr indent="266700" algn="just">
              <a:lnSpc>
                <a:spcPct val="150000"/>
              </a:lnSpc>
              <a:spcAft>
                <a:spcPts val="0"/>
              </a:spcAft>
            </a:pPr>
            <a:r>
              <a:rPr lang="zh-CN" altLang="zh-CN" sz="1600" kern="100" dirty="0">
                <a:solidFill>
                  <a:srgbClr val="0070C0"/>
                </a:solidFill>
                <a:latin typeface="Times New Roman" panose="02020603050405020304" pitchFamily="18" charset="0"/>
                <a:ea typeface="宋体" panose="02010600030101010101" pitchFamily="2" charset="-122"/>
              </a:rPr>
              <a:t>由于接近点</a:t>
            </a:r>
            <a:r>
              <a:rPr lang="en-US" altLang="zh-CN" sz="1600" kern="100" dirty="0">
                <a:solidFill>
                  <a:srgbClr val="0070C0"/>
                </a:solidFill>
                <a:latin typeface="Times New Roman" panose="02020603050405020304" pitchFamily="18" charset="0"/>
                <a:ea typeface="宋体" panose="02010600030101010101" pitchFamily="2" charset="-122"/>
              </a:rPr>
              <a:t>p11</a:t>
            </a:r>
            <a:r>
              <a:rPr lang="zh-CN" altLang="zh-CN" sz="1600" kern="100" dirty="0">
                <a:solidFill>
                  <a:srgbClr val="0070C0"/>
                </a:solidFill>
                <a:latin typeface="Times New Roman" panose="02020603050405020304" pitchFamily="18" charset="0"/>
                <a:ea typeface="宋体" panose="02010600030101010101" pitchFamily="2" charset="-122"/>
              </a:rPr>
              <a:t>在拾取点</a:t>
            </a:r>
            <a:r>
              <a:rPr lang="en-US" altLang="zh-CN" sz="1600" kern="100" dirty="0">
                <a:solidFill>
                  <a:srgbClr val="0070C0"/>
                </a:solidFill>
                <a:latin typeface="Times New Roman" panose="02020603050405020304" pitchFamily="18" charset="0"/>
                <a:ea typeface="宋体" panose="02010600030101010101" pitchFamily="2" charset="-122"/>
              </a:rPr>
              <a:t>p12</a:t>
            </a:r>
            <a:r>
              <a:rPr lang="zh-CN" altLang="zh-CN" sz="1600" kern="100" dirty="0">
                <a:solidFill>
                  <a:srgbClr val="0070C0"/>
                </a:solidFill>
                <a:latin typeface="Times New Roman" panose="02020603050405020304" pitchFamily="18" charset="0"/>
                <a:ea typeface="宋体" panose="02010600030101010101" pitchFamily="2" charset="-122"/>
              </a:rPr>
              <a:t>上方约</a:t>
            </a:r>
            <a:r>
              <a:rPr lang="en-US" altLang="zh-CN" sz="1600" kern="100" dirty="0">
                <a:solidFill>
                  <a:srgbClr val="0070C0"/>
                </a:solidFill>
                <a:latin typeface="Times New Roman" panose="02020603050405020304" pitchFamily="18" charset="0"/>
                <a:ea typeface="宋体" panose="02010600030101010101" pitchFamily="2" charset="-122"/>
              </a:rPr>
              <a:t>120mm</a:t>
            </a:r>
            <a:r>
              <a:rPr lang="zh-CN" altLang="zh-CN" sz="1600" kern="100" dirty="0">
                <a:solidFill>
                  <a:srgbClr val="0070C0"/>
                </a:solidFill>
                <a:latin typeface="Times New Roman" panose="02020603050405020304" pitchFamily="18" charset="0"/>
                <a:ea typeface="宋体" panose="02010600030101010101" pitchFamily="2" charset="-122"/>
              </a:rPr>
              <a:t>的地方，可以采用</a:t>
            </a:r>
            <a:r>
              <a:rPr lang="en-US" altLang="zh-CN" sz="1600" kern="100" dirty="0">
                <a:solidFill>
                  <a:srgbClr val="FF0000"/>
                </a:solidFill>
                <a:latin typeface="Times New Roman" panose="02020603050405020304" pitchFamily="18" charset="0"/>
                <a:ea typeface="宋体" panose="02010600030101010101" pitchFamily="2" charset="-122"/>
              </a:rPr>
              <a:t>Offs</a:t>
            </a:r>
            <a:r>
              <a:rPr lang="zh-CN" altLang="zh-CN" sz="1600" kern="100" dirty="0">
                <a:solidFill>
                  <a:srgbClr val="FF0000"/>
                </a:solidFill>
                <a:latin typeface="Times New Roman" panose="02020603050405020304" pitchFamily="18" charset="0"/>
                <a:ea typeface="宋体" panose="02010600030101010101" pitchFamily="2" charset="-122"/>
              </a:rPr>
              <a:t>偏移函数</a:t>
            </a:r>
            <a:r>
              <a:rPr lang="zh-CN" altLang="zh-CN" sz="1600" kern="100" dirty="0">
                <a:solidFill>
                  <a:srgbClr val="0070C0"/>
                </a:solidFill>
                <a:latin typeface="Times New Roman" panose="02020603050405020304" pitchFamily="18" charset="0"/>
                <a:ea typeface="宋体" panose="02010600030101010101" pitchFamily="2" charset="-122"/>
              </a:rPr>
              <a:t>取代示教点</a:t>
            </a:r>
            <a:r>
              <a:rPr lang="en-US" altLang="zh-CN" sz="1600" kern="100" dirty="0">
                <a:solidFill>
                  <a:srgbClr val="0070C0"/>
                </a:solidFill>
                <a:latin typeface="Times New Roman" panose="02020603050405020304" pitchFamily="18" charset="0"/>
                <a:ea typeface="宋体" panose="02010600030101010101" pitchFamily="2" charset="-122"/>
              </a:rPr>
              <a:t>p11</a:t>
            </a:r>
            <a:r>
              <a:rPr lang="zh-CN" altLang="zh-CN" sz="1600" kern="100" dirty="0">
                <a:solidFill>
                  <a:srgbClr val="0070C0"/>
                </a:solidFill>
                <a:latin typeface="Times New Roman" panose="02020603050405020304" pitchFamily="18" charset="0"/>
                <a:ea typeface="宋体" panose="02010600030101010101" pitchFamily="2" charset="-122"/>
              </a:rPr>
              <a:t>，程序</a:t>
            </a:r>
            <a:r>
              <a:rPr lang="zh-CN" altLang="en-US" sz="1600" kern="100" dirty="0">
                <a:solidFill>
                  <a:srgbClr val="0070C0"/>
                </a:solidFill>
                <a:latin typeface="Times New Roman" panose="02020603050405020304" pitchFamily="18" charset="0"/>
                <a:ea typeface="宋体" panose="02010600030101010101" pitchFamily="2" charset="-122"/>
              </a:rPr>
              <a:t>“</a:t>
            </a:r>
            <a:r>
              <a:rPr lang="en-US" altLang="zh-CN" sz="1600" kern="100" dirty="0" err="1">
                <a:solidFill>
                  <a:srgbClr val="0070C0"/>
                </a:solidFill>
                <a:latin typeface="Times New Roman" panose="02020603050405020304" pitchFamily="18" charset="0"/>
                <a:ea typeface="宋体" panose="02010600030101010101" pitchFamily="2" charset="-122"/>
              </a:rPr>
              <a:t>MoveL</a:t>
            </a:r>
            <a:r>
              <a:rPr lang="en-US" altLang="zh-CN" sz="1600" kern="100" dirty="0">
                <a:solidFill>
                  <a:srgbClr val="0070C0"/>
                </a:solidFill>
                <a:latin typeface="Times New Roman" panose="02020603050405020304" pitchFamily="18" charset="0"/>
                <a:ea typeface="宋体" panose="02010600030101010101" pitchFamily="2" charset="-122"/>
              </a:rPr>
              <a:t>  p11</a:t>
            </a:r>
            <a:r>
              <a:rPr lang="zh-CN" altLang="en-US" sz="1600" kern="100" dirty="0">
                <a:solidFill>
                  <a:srgbClr val="0070C0"/>
                </a:solidFill>
                <a:latin typeface="Times New Roman" panose="02020603050405020304" pitchFamily="18" charset="0"/>
                <a:ea typeface="宋体" panose="02010600030101010101" pitchFamily="2" charset="-122"/>
              </a:rPr>
              <a:t>，</a:t>
            </a:r>
            <a:r>
              <a:rPr lang="en-US" altLang="zh-CN" sz="1600" kern="100" dirty="0">
                <a:solidFill>
                  <a:srgbClr val="0070C0"/>
                </a:solidFill>
                <a:latin typeface="Times New Roman" panose="02020603050405020304" pitchFamily="18" charset="0"/>
                <a:ea typeface="宋体" panose="02010600030101010101" pitchFamily="2" charset="-122"/>
              </a:rPr>
              <a:t>v200</a:t>
            </a:r>
            <a:r>
              <a:rPr lang="zh-CN" altLang="en-US" sz="1600" kern="100" dirty="0">
                <a:solidFill>
                  <a:srgbClr val="0070C0"/>
                </a:solidFill>
                <a:latin typeface="Times New Roman" panose="02020603050405020304" pitchFamily="18" charset="0"/>
                <a:ea typeface="宋体" panose="02010600030101010101" pitchFamily="2" charset="-122"/>
              </a:rPr>
              <a:t>，</a:t>
            </a:r>
            <a:r>
              <a:rPr lang="en-US" altLang="zh-CN" sz="1600" kern="100" dirty="0">
                <a:solidFill>
                  <a:srgbClr val="0070C0"/>
                </a:solidFill>
                <a:latin typeface="Times New Roman" panose="02020603050405020304" pitchFamily="18" charset="0"/>
                <a:ea typeface="宋体" panose="02010600030101010101" pitchFamily="2" charset="-122"/>
              </a:rPr>
              <a:t>fine</a:t>
            </a:r>
            <a:r>
              <a:rPr lang="zh-CN" altLang="en-US" sz="1600" kern="100" dirty="0">
                <a:solidFill>
                  <a:srgbClr val="0070C0"/>
                </a:solidFill>
                <a:latin typeface="Times New Roman" panose="02020603050405020304" pitchFamily="18" charset="0"/>
                <a:ea typeface="宋体" panose="02010600030101010101" pitchFamily="2" charset="-122"/>
              </a:rPr>
              <a:t>，</a:t>
            </a:r>
            <a:r>
              <a:rPr lang="en-US" altLang="zh-CN" sz="1600" kern="100" dirty="0">
                <a:solidFill>
                  <a:srgbClr val="0070C0"/>
                </a:solidFill>
                <a:latin typeface="Times New Roman" panose="02020603050405020304" pitchFamily="18" charset="0"/>
                <a:ea typeface="宋体" panose="02010600030101010101" pitchFamily="2" charset="-122"/>
              </a:rPr>
              <a:t>tool1</a:t>
            </a:r>
            <a:r>
              <a:rPr lang="zh-CN" altLang="en-US" sz="1600" kern="100" dirty="0">
                <a:solidFill>
                  <a:srgbClr val="0070C0"/>
                </a:solidFill>
                <a:latin typeface="Times New Roman" panose="02020603050405020304" pitchFamily="18" charset="0"/>
                <a:ea typeface="宋体" panose="02010600030101010101" pitchFamily="2" charset="-122"/>
              </a:rPr>
              <a:t>”</a:t>
            </a:r>
            <a:r>
              <a:rPr lang="zh-CN" altLang="zh-CN" sz="1600" kern="100" dirty="0">
                <a:solidFill>
                  <a:srgbClr val="0070C0"/>
                </a:solidFill>
                <a:latin typeface="Times New Roman" panose="02020603050405020304" pitchFamily="18" charset="0"/>
                <a:ea typeface="宋体" panose="02010600030101010101" pitchFamily="2" charset="-122"/>
              </a:rPr>
              <a:t>可以修改为“</a:t>
            </a:r>
            <a:r>
              <a:rPr lang="en-US" altLang="zh-CN" sz="1600" kern="100" dirty="0" err="1">
                <a:solidFill>
                  <a:srgbClr val="0070C0"/>
                </a:solidFill>
                <a:latin typeface="Times New Roman" panose="02020603050405020304" pitchFamily="18" charset="0"/>
                <a:ea typeface="宋体" panose="02010600030101010101" pitchFamily="2" charset="-122"/>
              </a:rPr>
              <a:t>MoveL</a:t>
            </a:r>
            <a:r>
              <a:rPr lang="en-US" altLang="zh-CN" sz="1600" kern="100" dirty="0">
                <a:solidFill>
                  <a:srgbClr val="0070C0"/>
                </a:solidFill>
                <a:latin typeface="Times New Roman" panose="02020603050405020304" pitchFamily="18" charset="0"/>
                <a:ea typeface="宋体" panose="02010600030101010101" pitchFamily="2" charset="-122"/>
              </a:rPr>
              <a:t> Offs(p12,0,0,120), v200, fine, tool1</a:t>
            </a:r>
            <a:r>
              <a:rPr lang="zh-CN" altLang="zh-CN" sz="1600" kern="100" dirty="0">
                <a:solidFill>
                  <a:srgbClr val="0070C0"/>
                </a:solidFill>
                <a:latin typeface="Times New Roman" panose="02020603050405020304" pitchFamily="18" charset="0"/>
                <a:ea typeface="宋体" panose="02010600030101010101" pitchFamily="2" charset="-122"/>
              </a:rPr>
              <a:t>”</a:t>
            </a:r>
            <a:r>
              <a:rPr lang="zh-CN" altLang="en-US" sz="1600" kern="100" dirty="0">
                <a:solidFill>
                  <a:srgbClr val="0070C0"/>
                </a:solidFill>
                <a:latin typeface="Times New Roman" panose="02020603050405020304" pitchFamily="18" charset="0"/>
                <a:ea typeface="宋体" panose="02010600030101010101" pitchFamily="2" charset="-122"/>
              </a:rPr>
              <a:t> </a:t>
            </a:r>
            <a:r>
              <a:rPr lang="zh-CN" altLang="zh-CN" sz="1600" kern="100" dirty="0">
                <a:solidFill>
                  <a:srgbClr val="0070C0"/>
                </a:solidFill>
                <a:latin typeface="Times New Roman" panose="02020603050405020304" pitchFamily="18" charset="0"/>
                <a:ea typeface="宋体" panose="02010600030101010101" pitchFamily="2" charset="-122"/>
              </a:rPr>
              <a:t>。</a:t>
            </a:r>
            <a:endParaRPr lang="zh-CN" altLang="zh-CN" sz="1600" kern="100" dirty="0">
              <a:solidFill>
                <a:srgbClr val="0070C0"/>
              </a:solidFill>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34601248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日期占位符 8">
            <a:extLst>
              <a:ext uri="{FF2B5EF4-FFF2-40B4-BE49-F238E27FC236}">
                <a16:creationId xmlns:a16="http://schemas.microsoft.com/office/drawing/2014/main" id="{A8EBF38A-4DC2-4B5E-850E-3E772478EE51}"/>
              </a:ext>
            </a:extLst>
          </p:cNvPr>
          <p:cNvSpPr>
            <a:spLocks noGrp="1"/>
          </p:cNvSpPr>
          <p:nvPr>
            <p:ph type="dt" sz="half" idx="10"/>
          </p:nvPr>
        </p:nvSpPr>
        <p:spPr/>
        <p:txBody>
          <a:bodyPr/>
          <a:lstStyle/>
          <a:p>
            <a:fld id="{88C7BFE4-1589-4828-8991-ABCAE88FB243}" type="datetime1">
              <a:rPr lang="zh-CN" altLang="en-US" smtClean="0"/>
              <a:t>2024/7/5</a:t>
            </a:fld>
            <a:endParaRPr lang="zh-CN" altLang="en-US" dirty="0"/>
          </a:p>
        </p:txBody>
      </p:sp>
      <p:sp>
        <p:nvSpPr>
          <p:cNvPr id="7" name="标题 1">
            <a:extLst>
              <a:ext uri="{FF2B5EF4-FFF2-40B4-BE49-F238E27FC236}">
                <a16:creationId xmlns:a16="http://schemas.microsoft.com/office/drawing/2014/main" id="{EABC0ED1-967B-4025-A8BA-8974D509786A}"/>
              </a:ext>
            </a:extLst>
          </p:cNvPr>
          <p:cNvSpPr>
            <a:spLocks noGrp="1"/>
          </p:cNvSpPr>
          <p:nvPr>
            <p:ph type="title"/>
          </p:nvPr>
        </p:nvSpPr>
        <p:spPr>
          <a:xfrm>
            <a:off x="180923" y="0"/>
            <a:ext cx="6294827" cy="666572"/>
          </a:xfrm>
        </p:spPr>
        <p:txBody>
          <a:bodyPr>
            <a:normAutofit fontScale="90000"/>
          </a:bodyPr>
          <a:lstStyle/>
          <a:p>
            <a:r>
              <a:rPr lang="zh-CN" altLang="en-US" dirty="0"/>
              <a:t>单元四 </a:t>
            </a:r>
            <a:r>
              <a:rPr lang="en-US" altLang="zh-CN" dirty="0"/>
              <a:t>ABB</a:t>
            </a:r>
            <a:r>
              <a:rPr lang="zh-CN" altLang="en-US" dirty="0"/>
              <a:t>工业机器人电机装配应用编程</a:t>
            </a:r>
          </a:p>
        </p:txBody>
      </p:sp>
      <p:sp>
        <p:nvSpPr>
          <p:cNvPr id="2" name="矩形 1">
            <a:extLst>
              <a:ext uri="{FF2B5EF4-FFF2-40B4-BE49-F238E27FC236}">
                <a16:creationId xmlns:a16="http://schemas.microsoft.com/office/drawing/2014/main" id="{DC69A65E-8EC2-43FB-A06C-8A53A3C8669F}"/>
              </a:ext>
            </a:extLst>
          </p:cNvPr>
          <p:cNvSpPr/>
          <p:nvPr/>
        </p:nvSpPr>
        <p:spPr>
          <a:xfrm>
            <a:off x="502171" y="501682"/>
            <a:ext cx="8280000" cy="2307748"/>
          </a:xfrm>
          <a:prstGeom prst="rect">
            <a:avLst/>
          </a:prstGeom>
        </p:spPr>
        <p:txBody>
          <a:bodyPr>
            <a:spAutoFit/>
          </a:bodyPr>
          <a:lstStyle/>
          <a:p>
            <a:pPr>
              <a:lnSpc>
                <a:spcPct val="150000"/>
              </a:lnSpc>
            </a:pPr>
            <a:r>
              <a:rPr lang="en-US" altLang="zh-CN" sz="1800" b="1" kern="100" dirty="0">
                <a:solidFill>
                  <a:srgbClr val="FF0000"/>
                </a:solidFill>
                <a:latin typeface="宋体" panose="02010600030101010101" pitchFamily="2" charset="-122"/>
                <a:ea typeface="宋体" panose="02010600030101010101" pitchFamily="2" charset="-122"/>
              </a:rPr>
              <a:t>[</a:t>
            </a:r>
            <a:r>
              <a:rPr lang="zh-CN" altLang="zh-CN" sz="1800" b="1" kern="100" dirty="0">
                <a:solidFill>
                  <a:srgbClr val="FF0000"/>
                </a:solidFill>
                <a:latin typeface="Times New Roman" panose="02020603050405020304" pitchFamily="18" charset="0"/>
                <a:ea typeface="宋体" panose="02010600030101010101" pitchFamily="2" charset="-122"/>
              </a:rPr>
              <a:t>学习目标</a:t>
            </a:r>
            <a:r>
              <a:rPr lang="en-US" altLang="zh-CN" sz="1800" b="1" kern="100" dirty="0">
                <a:solidFill>
                  <a:srgbClr val="FF0000"/>
                </a:solidFill>
                <a:latin typeface="Times New Roman" panose="02020603050405020304" pitchFamily="18" charset="0"/>
                <a:ea typeface="宋体" panose="02010600030101010101" pitchFamily="2" charset="-122"/>
              </a:rPr>
              <a:t>]</a:t>
            </a:r>
            <a:endParaRPr lang="zh-CN" altLang="zh-CN" sz="1800" kern="100" dirty="0">
              <a:solidFill>
                <a:srgbClr val="FF0000"/>
              </a:solidFill>
              <a:latin typeface="Times New Roman" panose="02020603050405020304" pitchFamily="18" charset="0"/>
              <a:ea typeface="宋体" panose="02010600030101010101" pitchFamily="2" charset="-122"/>
            </a:endParaRPr>
          </a:p>
          <a:p>
            <a:pPr>
              <a:lnSpc>
                <a:spcPct val="150000"/>
              </a:lnSpc>
            </a:pPr>
            <a:r>
              <a:rPr lang="en-US" altLang="zh-CN" sz="1600" kern="100" dirty="0">
                <a:solidFill>
                  <a:srgbClr val="0070C0"/>
                </a:solidFill>
                <a:latin typeface="Times New Roman" panose="02020603050405020304" pitchFamily="18" charset="0"/>
                <a:ea typeface="宋体" panose="02010600030101010101" pitchFamily="2" charset="-122"/>
              </a:rPr>
              <a:t>   1.</a:t>
            </a:r>
            <a:r>
              <a:rPr lang="zh-CN" altLang="zh-CN" sz="1600" kern="100" dirty="0">
                <a:solidFill>
                  <a:srgbClr val="0070C0"/>
                </a:solidFill>
                <a:latin typeface="Times New Roman" panose="02020603050405020304" pitchFamily="18" charset="0"/>
                <a:ea typeface="宋体" panose="02010600030101010101" pitchFamily="2" charset="-122"/>
              </a:rPr>
              <a:t>掌握电机装配流程；</a:t>
            </a:r>
          </a:p>
          <a:p>
            <a:pPr>
              <a:lnSpc>
                <a:spcPct val="150000"/>
              </a:lnSpc>
            </a:pPr>
            <a:r>
              <a:rPr lang="en-US" altLang="zh-CN" sz="1600" kern="100" dirty="0">
                <a:solidFill>
                  <a:srgbClr val="0070C0"/>
                </a:solidFill>
                <a:latin typeface="Times New Roman" panose="02020603050405020304" pitchFamily="18" charset="0"/>
                <a:ea typeface="宋体" panose="02010600030101010101" pitchFamily="2" charset="-122"/>
              </a:rPr>
              <a:t>   2.</a:t>
            </a:r>
            <a:r>
              <a:rPr lang="zh-CN" altLang="zh-CN" sz="1600" kern="100" dirty="0">
                <a:solidFill>
                  <a:srgbClr val="0070C0"/>
                </a:solidFill>
                <a:latin typeface="Times New Roman" panose="02020603050405020304" pitchFamily="18" charset="0"/>
                <a:ea typeface="宋体" panose="02010600030101010101" pitchFamily="2" charset="-122"/>
              </a:rPr>
              <a:t>掌握电机装配</a:t>
            </a:r>
            <a:r>
              <a:rPr lang="en-US" altLang="zh-CN" sz="1600" kern="100" dirty="0">
                <a:solidFill>
                  <a:srgbClr val="0070C0"/>
                </a:solidFill>
                <a:latin typeface="Times New Roman" panose="02020603050405020304" pitchFamily="18" charset="0"/>
                <a:ea typeface="宋体" panose="02010600030101010101" pitchFamily="2" charset="-122"/>
              </a:rPr>
              <a:t>IO</a:t>
            </a:r>
            <a:r>
              <a:rPr lang="zh-CN" altLang="zh-CN" sz="1600" kern="100" dirty="0">
                <a:solidFill>
                  <a:srgbClr val="0070C0"/>
                </a:solidFill>
                <a:latin typeface="Times New Roman" panose="02020603050405020304" pitchFamily="18" charset="0"/>
                <a:ea typeface="宋体" panose="02010600030101010101" pitchFamily="2" charset="-122"/>
              </a:rPr>
              <a:t>信号的控制方法；</a:t>
            </a:r>
          </a:p>
          <a:p>
            <a:pPr>
              <a:lnSpc>
                <a:spcPct val="150000"/>
              </a:lnSpc>
            </a:pPr>
            <a:r>
              <a:rPr lang="en-US" altLang="zh-CN" sz="1600" kern="100" dirty="0">
                <a:solidFill>
                  <a:srgbClr val="0070C0"/>
                </a:solidFill>
                <a:latin typeface="Times New Roman" panose="02020603050405020304" pitchFamily="18" charset="0"/>
                <a:ea typeface="宋体" panose="02010600030101010101" pitchFamily="2" charset="-122"/>
              </a:rPr>
              <a:t>   3.</a:t>
            </a:r>
            <a:r>
              <a:rPr lang="zh-CN" altLang="zh-CN" sz="1600" kern="100" dirty="0">
                <a:solidFill>
                  <a:srgbClr val="0070C0"/>
                </a:solidFill>
                <a:latin typeface="Times New Roman" panose="02020603050405020304" pitchFamily="18" charset="0"/>
                <a:ea typeface="宋体" panose="02010600030101010101" pitchFamily="2" charset="-122"/>
              </a:rPr>
              <a:t>掌握电机装配关键位置的示教方法；</a:t>
            </a:r>
          </a:p>
          <a:p>
            <a:pPr>
              <a:lnSpc>
                <a:spcPct val="150000"/>
              </a:lnSpc>
            </a:pPr>
            <a:r>
              <a:rPr lang="en-US" altLang="zh-CN" sz="1600" kern="100" dirty="0">
                <a:solidFill>
                  <a:srgbClr val="0070C0"/>
                </a:solidFill>
                <a:latin typeface="Times New Roman" panose="02020603050405020304" pitchFamily="18" charset="0"/>
                <a:ea typeface="宋体" panose="02010600030101010101" pitchFamily="2" charset="-122"/>
              </a:rPr>
              <a:t>   4.</a:t>
            </a:r>
            <a:r>
              <a:rPr lang="zh-CN" altLang="zh-CN" sz="1600" kern="100" dirty="0">
                <a:solidFill>
                  <a:srgbClr val="0070C0"/>
                </a:solidFill>
                <a:latin typeface="Times New Roman" panose="02020603050405020304" pitchFamily="18" charset="0"/>
                <a:ea typeface="宋体" panose="02010600030101010101" pitchFamily="2" charset="-122"/>
              </a:rPr>
              <a:t>掌握电机装配综合编程与调试方法；</a:t>
            </a:r>
          </a:p>
          <a:p>
            <a:pPr>
              <a:lnSpc>
                <a:spcPct val="150000"/>
              </a:lnSpc>
            </a:pPr>
            <a:r>
              <a:rPr lang="en-US" altLang="zh-CN" sz="1600" kern="100" dirty="0">
                <a:solidFill>
                  <a:srgbClr val="0070C0"/>
                </a:solidFill>
                <a:latin typeface="Times New Roman" panose="02020603050405020304" pitchFamily="18" charset="0"/>
                <a:ea typeface="宋体" panose="02010600030101010101" pitchFamily="2" charset="-122"/>
              </a:rPr>
              <a:t>   5.</a:t>
            </a:r>
            <a:r>
              <a:rPr lang="zh-CN" altLang="zh-CN" sz="1600" kern="100" dirty="0">
                <a:solidFill>
                  <a:srgbClr val="0070C0"/>
                </a:solidFill>
                <a:latin typeface="Times New Roman" panose="02020603050405020304" pitchFamily="18" charset="0"/>
                <a:ea typeface="宋体" panose="02010600030101010101" pitchFamily="2" charset="-122"/>
              </a:rPr>
              <a:t>培育精益求精的工匠精神。</a:t>
            </a:r>
            <a:r>
              <a:rPr lang="en-US" altLang="zh-CN" sz="1600" kern="100" dirty="0">
                <a:solidFill>
                  <a:srgbClr val="0070C0"/>
                </a:solidFill>
                <a:latin typeface="Times New Roman" panose="02020603050405020304" pitchFamily="18" charset="0"/>
                <a:ea typeface="宋体" panose="02010600030101010101" pitchFamily="2" charset="-122"/>
              </a:rPr>
              <a:t> </a:t>
            </a:r>
          </a:p>
        </p:txBody>
      </p:sp>
    </p:spTree>
    <p:extLst>
      <p:ext uri="{BB962C8B-B14F-4D97-AF65-F5344CB8AC3E}">
        <p14:creationId xmlns:p14="http://schemas.microsoft.com/office/powerpoint/2010/main" val="26644316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8"/>
          <p:cNvSpPr txBox="1">
            <a:spLocks noGrp="1"/>
          </p:cNvSpPr>
          <p:nvPr/>
        </p:nvSpPr>
        <p:spPr>
          <a:xfrm>
            <a:off x="6057900" y="4685110"/>
            <a:ext cx="1485900" cy="354806"/>
          </a:xfrm>
          <a:prstGeom prst="rect">
            <a:avLst/>
          </a:prstGeom>
          <a:noFill/>
          <a:ln w="9525">
            <a:noFill/>
          </a:ln>
        </p:spPr>
        <p:txBody>
          <a:bodyPr lIns="68574" tIns="34288" rIns="68574" bIns="34288"/>
          <a:lstStyle>
            <a:lvl1pPr marL="471805" indent="-471805" algn="l" rtl="0" eaLnBrk="0" fontAlgn="base" hangingPunct="0">
              <a:spcBef>
                <a:spcPct val="20000"/>
              </a:spcBef>
              <a:spcAft>
                <a:spcPct val="0"/>
              </a:spcAft>
              <a:buClr>
                <a:schemeClr val="accent2"/>
              </a:buClr>
              <a:buFont typeface="Wingdings" panose="05000000000000000000" pitchFamily="2" charset="2"/>
              <a:buChar char="o"/>
              <a:defRPr sz="2800" b="0">
                <a:solidFill>
                  <a:schemeClr val="tx1"/>
                </a:solidFill>
                <a:latin typeface="+mn-lt"/>
                <a:ea typeface="+mn-ea"/>
                <a:cs typeface="+mn-cs"/>
              </a:defRPr>
            </a:lvl1pPr>
            <a:lvl2pPr marL="908050" indent="-436880" algn="l" rtl="0" eaLnBrk="0" fontAlgn="base" hangingPunct="0">
              <a:spcBef>
                <a:spcPct val="20000"/>
              </a:spcBef>
              <a:spcAft>
                <a:spcPct val="0"/>
              </a:spcAft>
              <a:buClr>
                <a:schemeClr val="accent2"/>
              </a:buClr>
              <a:buFont typeface="Wingdings" panose="05000000000000000000" pitchFamily="2" charset="2"/>
              <a:buChar char="n"/>
              <a:defRPr sz="2500">
                <a:solidFill>
                  <a:schemeClr val="tx1"/>
                </a:solidFill>
                <a:latin typeface="+mn-lt"/>
                <a:ea typeface="+mn-ea"/>
              </a:defRPr>
            </a:lvl2pPr>
            <a:lvl3pPr marL="1303655" indent="-392430" algn="l" rtl="0" eaLnBrk="0" fontAlgn="base" hangingPunct="0">
              <a:spcBef>
                <a:spcPct val="20000"/>
              </a:spcBef>
              <a:spcAft>
                <a:spcPct val="0"/>
              </a:spcAft>
              <a:buClr>
                <a:schemeClr val="accent2"/>
              </a:buClr>
              <a:buFont typeface="Wingdings" panose="05000000000000000000" pitchFamily="2" charset="2"/>
              <a:buChar char="o"/>
              <a:defRPr sz="2300">
                <a:solidFill>
                  <a:schemeClr val="tx1"/>
                </a:solidFill>
                <a:latin typeface="+mn-lt"/>
                <a:ea typeface="+mn-ea"/>
              </a:defRPr>
            </a:lvl3pPr>
            <a:lvl4pPr marL="1694180" indent="-390525" algn="l" rtl="0" eaLnBrk="0" fontAlgn="base" hangingPunct="0">
              <a:spcBef>
                <a:spcPct val="20000"/>
              </a:spcBef>
              <a:spcAft>
                <a:spcPct val="0"/>
              </a:spcAft>
              <a:buClr>
                <a:schemeClr val="accent2"/>
              </a:buClr>
              <a:buFont typeface="Wingdings" panose="05000000000000000000" pitchFamily="2" charset="2"/>
              <a:buChar char="n"/>
              <a:defRPr sz="2000">
                <a:solidFill>
                  <a:schemeClr val="tx1"/>
                </a:solidFill>
                <a:latin typeface="+mn-lt"/>
                <a:ea typeface="+mn-ea"/>
              </a:defRPr>
            </a:lvl4pPr>
            <a:lvl5pPr marL="2091055" indent="-396875" algn="l" rtl="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mn-lt"/>
                <a:ea typeface="+mn-ea"/>
              </a:defRPr>
            </a:lvl5pPr>
          </a:lstStyle>
          <a:p>
            <a:pPr marL="0" indent="0" algn="r" defTabSz="1219200" eaLnBrk="1" hangingPunct="1">
              <a:spcBef>
                <a:spcPct val="0"/>
              </a:spcBef>
              <a:buClrTx/>
              <a:buNone/>
            </a:pPr>
            <a:fld id="{9A0DB2DC-4C9A-4742-B13C-FB6460FD3503}" type="slidenum">
              <a:rPr lang="en-US" altLang="zh-CN" sz="825" dirty="0">
                <a:solidFill>
                  <a:srgbClr val="000000"/>
                </a:solidFill>
              </a:rPr>
              <a:t>2</a:t>
            </a:fld>
            <a:endParaRPr lang="en-US" altLang="zh-CN" sz="825" dirty="0">
              <a:solidFill>
                <a:srgbClr val="000000"/>
              </a:solidFill>
            </a:endParaRPr>
          </a:p>
        </p:txBody>
      </p:sp>
      <p:pic>
        <p:nvPicPr>
          <p:cNvPr id="168964" name="Picture 2"/>
          <p:cNvPicPr>
            <a:picLocks noChangeAspect="1"/>
          </p:cNvPicPr>
          <p:nvPr/>
        </p:nvPicPr>
        <p:blipFill>
          <a:blip r:embed="rId2"/>
          <a:stretch>
            <a:fillRect/>
          </a:stretch>
        </p:blipFill>
        <p:spPr>
          <a:xfrm>
            <a:off x="0" y="0"/>
            <a:ext cx="9144000" cy="5143500"/>
          </a:xfrm>
          <a:prstGeom prst="rect">
            <a:avLst/>
          </a:prstGeom>
          <a:noFill/>
          <a:ln w="9525">
            <a:noFill/>
          </a:ln>
        </p:spPr>
      </p:pic>
      <p:sp>
        <p:nvSpPr>
          <p:cNvPr id="7" name="Rectangle 2"/>
          <p:cNvSpPr txBox="1">
            <a:spLocks noChangeArrowheads="1"/>
          </p:cNvSpPr>
          <p:nvPr/>
        </p:nvSpPr>
        <p:spPr bwMode="auto">
          <a:xfrm>
            <a:off x="1040752" y="710936"/>
            <a:ext cx="7334912" cy="1821129"/>
          </a:xfrm>
          <a:prstGeom prst="rect">
            <a:avLst/>
          </a:prstGeom>
          <a:noFill/>
          <a:ln>
            <a:noFill/>
          </a:ln>
        </p:spPr>
        <p:txBody>
          <a:bodyPr lIns="68574" tIns="34288" rIns="68574" bIns="34288" anchor="b"/>
          <a:lstStyle>
            <a:lvl1pPr>
              <a:defRPr sz="2200" b="1">
                <a:solidFill>
                  <a:schemeClr val="tx1"/>
                </a:solidFill>
                <a:latin typeface="Verdana" panose="020B0604030504040204" pitchFamily="34" charset="0"/>
                <a:ea typeface="宋体" panose="02010600030101010101" pitchFamily="2" charset="-122"/>
              </a:defRPr>
            </a:lvl1pPr>
            <a:lvl2pPr marL="742950" indent="-285750">
              <a:defRPr sz="2200" b="1">
                <a:solidFill>
                  <a:schemeClr val="tx1"/>
                </a:solidFill>
                <a:latin typeface="Verdana" panose="020B0604030504040204" pitchFamily="34" charset="0"/>
                <a:ea typeface="宋体" panose="02010600030101010101" pitchFamily="2" charset="-122"/>
              </a:defRPr>
            </a:lvl2pPr>
            <a:lvl3pPr marL="1143000" indent="-228600">
              <a:defRPr sz="2200" b="1">
                <a:solidFill>
                  <a:schemeClr val="tx1"/>
                </a:solidFill>
                <a:latin typeface="Verdana" panose="020B0604030504040204" pitchFamily="34" charset="0"/>
                <a:ea typeface="宋体" panose="02010600030101010101" pitchFamily="2" charset="-122"/>
              </a:defRPr>
            </a:lvl3pPr>
            <a:lvl4pPr marL="1600200" indent="-228600">
              <a:defRPr sz="2200" b="1">
                <a:solidFill>
                  <a:schemeClr val="tx1"/>
                </a:solidFill>
                <a:latin typeface="Verdana" panose="020B0604030504040204" pitchFamily="34" charset="0"/>
                <a:ea typeface="宋体" panose="02010600030101010101" pitchFamily="2" charset="-122"/>
              </a:defRPr>
            </a:lvl4pPr>
            <a:lvl5pPr marL="2057400" indent="-228600">
              <a:defRPr sz="2200" b="1">
                <a:solidFill>
                  <a:schemeClr val="tx1"/>
                </a:solidFill>
                <a:latin typeface="Verdana" panose="020B0604030504040204" pitchFamily="34" charset="0"/>
                <a:ea typeface="宋体" panose="02010600030101010101" pitchFamily="2" charset="-122"/>
              </a:defRPr>
            </a:lvl5pPr>
            <a:lvl6pPr marL="2514600" indent="-228600" algn="just" eaLnBrk="0" fontAlgn="base" hangingPunct="0">
              <a:lnSpc>
                <a:spcPct val="150000"/>
              </a:lnSpc>
              <a:spcBef>
                <a:spcPct val="20000"/>
              </a:spcBef>
              <a:spcAft>
                <a:spcPct val="0"/>
              </a:spcAft>
              <a:buClr>
                <a:schemeClr val="accent2"/>
              </a:buClr>
              <a:buFont typeface="Wingdings" panose="05000000000000000000" pitchFamily="2" charset="2"/>
              <a:buChar char="o"/>
              <a:defRPr sz="2200" b="1">
                <a:solidFill>
                  <a:schemeClr val="tx1"/>
                </a:solidFill>
                <a:latin typeface="Verdana" panose="020B0604030504040204" pitchFamily="34" charset="0"/>
                <a:ea typeface="宋体" panose="02010600030101010101" pitchFamily="2" charset="-122"/>
              </a:defRPr>
            </a:lvl6pPr>
            <a:lvl7pPr marL="2971800" indent="-228600" algn="just" eaLnBrk="0" fontAlgn="base" hangingPunct="0">
              <a:lnSpc>
                <a:spcPct val="150000"/>
              </a:lnSpc>
              <a:spcBef>
                <a:spcPct val="20000"/>
              </a:spcBef>
              <a:spcAft>
                <a:spcPct val="0"/>
              </a:spcAft>
              <a:buClr>
                <a:schemeClr val="accent2"/>
              </a:buClr>
              <a:buFont typeface="Wingdings" panose="05000000000000000000" pitchFamily="2" charset="2"/>
              <a:buChar char="o"/>
              <a:defRPr sz="2200" b="1">
                <a:solidFill>
                  <a:schemeClr val="tx1"/>
                </a:solidFill>
                <a:latin typeface="Verdana" panose="020B0604030504040204" pitchFamily="34" charset="0"/>
                <a:ea typeface="宋体" panose="02010600030101010101" pitchFamily="2" charset="-122"/>
              </a:defRPr>
            </a:lvl7pPr>
            <a:lvl8pPr marL="3429000" indent="-228600" algn="just" eaLnBrk="0" fontAlgn="base" hangingPunct="0">
              <a:lnSpc>
                <a:spcPct val="150000"/>
              </a:lnSpc>
              <a:spcBef>
                <a:spcPct val="20000"/>
              </a:spcBef>
              <a:spcAft>
                <a:spcPct val="0"/>
              </a:spcAft>
              <a:buClr>
                <a:schemeClr val="accent2"/>
              </a:buClr>
              <a:buFont typeface="Wingdings" panose="05000000000000000000" pitchFamily="2" charset="2"/>
              <a:buChar char="o"/>
              <a:defRPr sz="2200" b="1">
                <a:solidFill>
                  <a:schemeClr val="tx1"/>
                </a:solidFill>
                <a:latin typeface="Verdana" panose="020B0604030504040204" pitchFamily="34" charset="0"/>
                <a:ea typeface="宋体" panose="02010600030101010101" pitchFamily="2" charset="-122"/>
              </a:defRPr>
            </a:lvl8pPr>
            <a:lvl9pPr marL="3886200" indent="-228600" algn="just" eaLnBrk="0" fontAlgn="base" hangingPunct="0">
              <a:lnSpc>
                <a:spcPct val="150000"/>
              </a:lnSpc>
              <a:spcBef>
                <a:spcPct val="20000"/>
              </a:spcBef>
              <a:spcAft>
                <a:spcPct val="0"/>
              </a:spcAft>
              <a:buClr>
                <a:schemeClr val="accent2"/>
              </a:buClr>
              <a:buFont typeface="Wingdings" panose="05000000000000000000" pitchFamily="2" charset="2"/>
              <a:buChar char="o"/>
              <a:defRPr sz="2200" b="1">
                <a:solidFill>
                  <a:schemeClr val="tx1"/>
                </a:solidFill>
                <a:latin typeface="Verdana" panose="020B0604030504040204" pitchFamily="34" charset="0"/>
                <a:ea typeface="宋体" panose="02010600030101010101" pitchFamily="2" charset="-122"/>
              </a:defRPr>
            </a:lvl9pPr>
          </a:lstStyle>
          <a:p>
            <a:pPr algn="ctr" defTabSz="914400" fontAlgn="base">
              <a:lnSpc>
                <a:spcPct val="200000"/>
              </a:lnSpc>
              <a:spcBef>
                <a:spcPct val="0"/>
              </a:spcBef>
              <a:spcAft>
                <a:spcPct val="0"/>
              </a:spcAft>
              <a:defRPr/>
            </a:pPr>
            <a:r>
              <a:rPr lang="zh-CN" altLang="en-US" sz="3600" dirty="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模块三  工业机器人示教编程</a:t>
            </a:r>
            <a:endParaRPr lang="en-US" altLang="zh-CN" sz="3600" dirty="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a:p>
            <a:pPr algn="ctr" defTabSz="914400" fontAlgn="base">
              <a:lnSpc>
                <a:spcPct val="200000"/>
              </a:lnSpc>
              <a:spcBef>
                <a:spcPct val="0"/>
              </a:spcBef>
              <a:spcAft>
                <a:spcPct val="0"/>
              </a:spcAft>
              <a:defRPr/>
            </a:pPr>
            <a:endParaRPr lang="en-US" altLang="zh-CN" sz="3600" dirty="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
        <p:nvSpPr>
          <p:cNvPr id="3" name="文本框 2">
            <a:extLst>
              <a:ext uri="{FF2B5EF4-FFF2-40B4-BE49-F238E27FC236}">
                <a16:creationId xmlns:a16="http://schemas.microsoft.com/office/drawing/2014/main" id="{92C0B11A-4E3E-44D5-8EC6-04D0CAA43DE6}"/>
              </a:ext>
            </a:extLst>
          </p:cNvPr>
          <p:cNvSpPr txBox="1"/>
          <p:nvPr/>
        </p:nvSpPr>
        <p:spPr bwMode="auto">
          <a:xfrm>
            <a:off x="1930137" y="3659607"/>
            <a:ext cx="5556142" cy="696469"/>
          </a:xfrm>
          <a:prstGeom prst="rect">
            <a:avLst/>
          </a:prstGeom>
          <a:noFill/>
          <a:ln>
            <a:noFill/>
          </a:ln>
        </p:spPr>
        <p:txBody>
          <a:bodyPr wrap="square" lIns="68574" tIns="34288" rIns="68574" bIns="34288" rtlCol="0" anchor="b">
            <a:spAutoFit/>
          </a:bodyPr>
          <a:lstStyle/>
          <a:p>
            <a:pPr algn="ctr" defTabSz="914400" fontAlgn="base">
              <a:lnSpc>
                <a:spcPct val="200000"/>
              </a:lnSpc>
              <a:spcBef>
                <a:spcPct val="0"/>
              </a:spcBef>
              <a:spcAft>
                <a:spcPct val="0"/>
              </a:spcAft>
            </a:pPr>
            <a:fld id="{6329035E-CEA0-4D31-A3AB-3EFC9F4208E4}" type="datetime2">
              <a:rPr lang="zh-CN" altLang="en-US" sz="2400" smtClean="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2024年7月5日</a:t>
            </a:fld>
            <a:endParaRPr lang="zh-CN" altLang="en-US" sz="2400" dirty="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9B187751-671F-43CE-AAD9-9E5BDE4A583B}"/>
              </a:ext>
            </a:extLst>
          </p:cNvPr>
          <p:cNvSpPr txBox="1"/>
          <p:nvPr/>
        </p:nvSpPr>
        <p:spPr bwMode="auto">
          <a:xfrm>
            <a:off x="3618206" y="2763889"/>
            <a:ext cx="2330970" cy="696469"/>
          </a:xfrm>
          <a:prstGeom prst="rect">
            <a:avLst/>
          </a:prstGeom>
          <a:noFill/>
          <a:ln>
            <a:noFill/>
          </a:ln>
        </p:spPr>
        <p:txBody>
          <a:bodyPr wrap="square" lIns="68574" tIns="34288" rIns="68574" bIns="34288" rtlCol="0" anchor="b">
            <a:spAutoFit/>
          </a:bodyPr>
          <a:lstStyle/>
          <a:p>
            <a:pPr algn="ctr" defTabSz="914400" fontAlgn="base">
              <a:lnSpc>
                <a:spcPct val="200000"/>
              </a:lnSpc>
              <a:spcBef>
                <a:spcPct val="0"/>
              </a:spcBef>
              <a:spcAft>
                <a:spcPct val="0"/>
              </a:spcAft>
            </a:pPr>
            <a:r>
              <a:rPr lang="zh-CN" altLang="en-US" sz="2400" dirty="0">
                <a:solidFill>
                  <a:srgbClr val="0070C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张爱红  主编</a:t>
            </a:r>
          </a:p>
        </p:txBody>
      </p:sp>
    </p:spTree>
  </p:cSld>
  <p:clrMapOvr>
    <a:masterClrMapping/>
  </p:clrMapOvr>
  <p:transition spd="slow">
    <p:push dir="u"/>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日期占位符 8">
            <a:extLst>
              <a:ext uri="{FF2B5EF4-FFF2-40B4-BE49-F238E27FC236}">
                <a16:creationId xmlns:a16="http://schemas.microsoft.com/office/drawing/2014/main" id="{A8EBF38A-4DC2-4B5E-850E-3E772478EE51}"/>
              </a:ext>
            </a:extLst>
          </p:cNvPr>
          <p:cNvSpPr>
            <a:spLocks noGrp="1"/>
          </p:cNvSpPr>
          <p:nvPr>
            <p:ph type="dt" sz="half" idx="10"/>
          </p:nvPr>
        </p:nvSpPr>
        <p:spPr/>
        <p:txBody>
          <a:bodyPr/>
          <a:lstStyle/>
          <a:p>
            <a:fld id="{88C7BFE4-1589-4828-8991-ABCAE88FB243}" type="datetime1">
              <a:rPr lang="zh-CN" altLang="en-US" smtClean="0"/>
              <a:t>2024/7/5</a:t>
            </a:fld>
            <a:endParaRPr lang="zh-CN" altLang="en-US" dirty="0"/>
          </a:p>
        </p:txBody>
      </p:sp>
      <p:sp>
        <p:nvSpPr>
          <p:cNvPr id="7" name="标题 1">
            <a:extLst>
              <a:ext uri="{FF2B5EF4-FFF2-40B4-BE49-F238E27FC236}">
                <a16:creationId xmlns:a16="http://schemas.microsoft.com/office/drawing/2014/main" id="{EABC0ED1-967B-4025-A8BA-8974D509786A}"/>
              </a:ext>
            </a:extLst>
          </p:cNvPr>
          <p:cNvSpPr>
            <a:spLocks noGrp="1"/>
          </p:cNvSpPr>
          <p:nvPr>
            <p:ph type="title"/>
          </p:nvPr>
        </p:nvSpPr>
        <p:spPr>
          <a:xfrm>
            <a:off x="180923" y="0"/>
            <a:ext cx="6294827" cy="666572"/>
          </a:xfrm>
        </p:spPr>
        <p:txBody>
          <a:bodyPr>
            <a:normAutofit fontScale="90000"/>
          </a:bodyPr>
          <a:lstStyle/>
          <a:p>
            <a:r>
              <a:rPr lang="zh-CN" altLang="en-US" dirty="0"/>
              <a:t>单元四 </a:t>
            </a:r>
            <a:r>
              <a:rPr lang="en-US" altLang="zh-CN" dirty="0"/>
              <a:t>ABB</a:t>
            </a:r>
            <a:r>
              <a:rPr lang="zh-CN" altLang="en-US" dirty="0"/>
              <a:t>工业机器人电机装配应用编程</a:t>
            </a:r>
          </a:p>
        </p:txBody>
      </p:sp>
      <p:sp>
        <p:nvSpPr>
          <p:cNvPr id="2" name="矩形 1">
            <a:extLst>
              <a:ext uri="{FF2B5EF4-FFF2-40B4-BE49-F238E27FC236}">
                <a16:creationId xmlns:a16="http://schemas.microsoft.com/office/drawing/2014/main" id="{DC69A65E-8EC2-43FB-A06C-8A53A3C8669F}"/>
              </a:ext>
            </a:extLst>
          </p:cNvPr>
          <p:cNvSpPr/>
          <p:nvPr/>
        </p:nvSpPr>
        <p:spPr>
          <a:xfrm>
            <a:off x="502171" y="501682"/>
            <a:ext cx="8280000" cy="2307748"/>
          </a:xfrm>
          <a:prstGeom prst="rect">
            <a:avLst/>
          </a:prstGeom>
        </p:spPr>
        <p:txBody>
          <a:bodyPr>
            <a:spAutoFit/>
          </a:bodyPr>
          <a:lstStyle/>
          <a:p>
            <a:pPr>
              <a:lnSpc>
                <a:spcPct val="150000"/>
              </a:lnSpc>
            </a:pPr>
            <a:r>
              <a:rPr lang="en-US" altLang="zh-CN" sz="1800" b="1" kern="100" dirty="0">
                <a:solidFill>
                  <a:srgbClr val="FF0000"/>
                </a:solidFill>
                <a:latin typeface="宋体" panose="02010600030101010101" pitchFamily="2" charset="-122"/>
                <a:ea typeface="宋体" panose="02010600030101010101" pitchFamily="2" charset="-122"/>
              </a:rPr>
              <a:t>[</a:t>
            </a:r>
            <a:r>
              <a:rPr lang="zh-CN" altLang="en-US" sz="1800" b="1" kern="100" dirty="0">
                <a:solidFill>
                  <a:srgbClr val="FF0000"/>
                </a:solidFill>
                <a:latin typeface="Times New Roman" panose="02020603050405020304" pitchFamily="18" charset="0"/>
                <a:ea typeface="宋体" panose="02010600030101010101" pitchFamily="2" charset="-122"/>
              </a:rPr>
              <a:t>任务要求</a:t>
            </a:r>
            <a:r>
              <a:rPr lang="en-US" altLang="zh-CN" sz="1800" b="1" kern="100" dirty="0">
                <a:solidFill>
                  <a:srgbClr val="FF0000"/>
                </a:solidFill>
                <a:latin typeface="Times New Roman" panose="02020603050405020304" pitchFamily="18" charset="0"/>
                <a:ea typeface="宋体" panose="02010600030101010101" pitchFamily="2" charset="-122"/>
              </a:rPr>
              <a:t>]</a:t>
            </a:r>
            <a:endParaRPr lang="zh-CN" altLang="zh-CN" sz="1800" kern="100" dirty="0">
              <a:solidFill>
                <a:srgbClr val="FF0000"/>
              </a:solidFill>
              <a:latin typeface="Times New Roman" panose="02020603050405020304" pitchFamily="18" charset="0"/>
              <a:ea typeface="宋体" panose="02010600030101010101" pitchFamily="2" charset="-122"/>
            </a:endParaRPr>
          </a:p>
          <a:p>
            <a:pPr>
              <a:lnSpc>
                <a:spcPct val="150000"/>
              </a:lnSpc>
            </a:pPr>
            <a:r>
              <a:rPr lang="en-US" altLang="zh-CN" sz="1600" kern="100" dirty="0">
                <a:solidFill>
                  <a:srgbClr val="0070C0"/>
                </a:solidFill>
                <a:latin typeface="Times New Roman" panose="02020603050405020304" pitchFamily="18" charset="0"/>
                <a:ea typeface="宋体" panose="02010600030101010101" pitchFamily="2" charset="-122"/>
              </a:rPr>
              <a:t>        </a:t>
            </a:r>
            <a:r>
              <a:rPr lang="zh-CN" altLang="zh-CN" sz="1600" kern="100" dirty="0">
                <a:solidFill>
                  <a:srgbClr val="0070C0"/>
                </a:solidFill>
                <a:latin typeface="Times New Roman" panose="02020603050405020304" pitchFamily="18" charset="0"/>
                <a:ea typeface="宋体" panose="02010600030101010101" pitchFamily="2" charset="-122"/>
              </a:rPr>
              <a:t>在工业机器人电机装配工作站上，对工业机器人进行现场综合应用编程，</a:t>
            </a:r>
            <a:r>
              <a:rPr lang="zh-CN" altLang="zh-CN" sz="1600" kern="100" dirty="0">
                <a:solidFill>
                  <a:srgbClr val="FF0000"/>
                </a:solidFill>
                <a:latin typeface="Times New Roman" panose="02020603050405020304" pitchFamily="18" charset="0"/>
                <a:ea typeface="宋体" panose="02010600030101010101" pitchFamily="2" charset="-122"/>
              </a:rPr>
              <a:t>完成</a:t>
            </a:r>
            <a:r>
              <a:rPr lang="zh-CN" altLang="en-US" sz="1600" kern="100" dirty="0">
                <a:solidFill>
                  <a:srgbClr val="FF0000"/>
                </a:solidFill>
                <a:latin typeface="Times New Roman" panose="02020603050405020304" pitchFamily="18" charset="0"/>
                <a:ea typeface="宋体" panose="02010600030101010101" pitchFamily="2" charset="-122"/>
              </a:rPr>
              <a:t>一</a:t>
            </a:r>
            <a:r>
              <a:rPr lang="zh-CN" altLang="zh-CN" sz="1600" kern="100" dirty="0">
                <a:solidFill>
                  <a:srgbClr val="FF0000"/>
                </a:solidFill>
                <a:latin typeface="Times New Roman" panose="02020603050405020304" pitchFamily="18" charset="0"/>
                <a:ea typeface="宋体" panose="02010600030101010101" pitchFamily="2" charset="-122"/>
              </a:rPr>
              <a:t>套电机部件的装配及入库过程</a:t>
            </a:r>
            <a:r>
              <a:rPr lang="zh-CN" altLang="zh-CN" sz="1600" kern="100" dirty="0">
                <a:solidFill>
                  <a:srgbClr val="0070C0"/>
                </a:solidFill>
                <a:latin typeface="Times New Roman" panose="02020603050405020304" pitchFamily="18" charset="0"/>
                <a:ea typeface="宋体" panose="02010600030101010101" pitchFamily="2" charset="-122"/>
              </a:rPr>
              <a:t>。</a:t>
            </a:r>
            <a:endParaRPr lang="en-US" altLang="zh-CN" sz="1600" kern="100" dirty="0">
              <a:solidFill>
                <a:srgbClr val="0070C0"/>
              </a:solidFill>
              <a:latin typeface="Times New Roman" panose="02020603050405020304" pitchFamily="18" charset="0"/>
              <a:ea typeface="宋体" panose="02010600030101010101" pitchFamily="2" charset="-122"/>
            </a:endParaRPr>
          </a:p>
          <a:p>
            <a:pPr>
              <a:lnSpc>
                <a:spcPct val="150000"/>
              </a:lnSpc>
            </a:pPr>
            <a:r>
              <a:rPr lang="en-US" altLang="zh-CN" sz="1600" kern="100" dirty="0">
                <a:solidFill>
                  <a:srgbClr val="0070C0"/>
                </a:solidFill>
                <a:latin typeface="Times New Roman" panose="02020603050405020304" pitchFamily="18" charset="0"/>
                <a:ea typeface="宋体" panose="02010600030101010101" pitchFamily="2" charset="-122"/>
              </a:rPr>
              <a:t>        </a:t>
            </a:r>
            <a:r>
              <a:rPr lang="zh-CN" altLang="zh-CN" sz="1600" kern="100" dirty="0">
                <a:solidFill>
                  <a:srgbClr val="0070C0"/>
                </a:solidFill>
                <a:latin typeface="Times New Roman" panose="02020603050405020304" pitchFamily="18" charset="0"/>
                <a:ea typeface="宋体" panose="02010600030101010101" pitchFamily="2" charset="-122"/>
              </a:rPr>
              <a:t>电机外壳手动放置到立体库指定位置，电机转子和电机端盖手动放置到搬运模块上指定位置。通过对工业机器人现场示教编程，完成一套电机部件的正确装配，并将电机成品返回到立体库中指定位置。</a:t>
            </a:r>
            <a:endParaRPr lang="zh-CN" altLang="zh-CN" sz="1600" kern="100" dirty="0">
              <a:solidFill>
                <a:srgbClr val="0070C0"/>
              </a:solidFill>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12772146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日期占位符 8">
            <a:extLst>
              <a:ext uri="{FF2B5EF4-FFF2-40B4-BE49-F238E27FC236}">
                <a16:creationId xmlns:a16="http://schemas.microsoft.com/office/drawing/2014/main" id="{A8EBF38A-4DC2-4B5E-850E-3E772478EE51}"/>
              </a:ext>
            </a:extLst>
          </p:cNvPr>
          <p:cNvSpPr>
            <a:spLocks noGrp="1"/>
          </p:cNvSpPr>
          <p:nvPr>
            <p:ph type="dt" sz="half" idx="10"/>
          </p:nvPr>
        </p:nvSpPr>
        <p:spPr/>
        <p:txBody>
          <a:bodyPr/>
          <a:lstStyle/>
          <a:p>
            <a:fld id="{88C7BFE4-1589-4828-8991-ABCAE88FB243}" type="datetime1">
              <a:rPr lang="zh-CN" altLang="en-US" smtClean="0"/>
              <a:t>2024/7/5</a:t>
            </a:fld>
            <a:endParaRPr lang="zh-CN" altLang="en-US" dirty="0"/>
          </a:p>
        </p:txBody>
      </p:sp>
      <p:sp>
        <p:nvSpPr>
          <p:cNvPr id="7" name="标题 1">
            <a:extLst>
              <a:ext uri="{FF2B5EF4-FFF2-40B4-BE49-F238E27FC236}">
                <a16:creationId xmlns:a16="http://schemas.microsoft.com/office/drawing/2014/main" id="{EABC0ED1-967B-4025-A8BA-8974D509786A}"/>
              </a:ext>
            </a:extLst>
          </p:cNvPr>
          <p:cNvSpPr>
            <a:spLocks noGrp="1"/>
          </p:cNvSpPr>
          <p:nvPr>
            <p:ph type="title"/>
          </p:nvPr>
        </p:nvSpPr>
        <p:spPr>
          <a:xfrm>
            <a:off x="180923" y="0"/>
            <a:ext cx="6294827" cy="666572"/>
          </a:xfrm>
        </p:spPr>
        <p:txBody>
          <a:bodyPr>
            <a:normAutofit fontScale="90000"/>
          </a:bodyPr>
          <a:lstStyle/>
          <a:p>
            <a:r>
              <a:rPr lang="zh-CN" altLang="en-US" dirty="0"/>
              <a:t>单元三 </a:t>
            </a:r>
            <a:r>
              <a:rPr lang="en-US" altLang="zh-CN" dirty="0"/>
              <a:t>ABB</a:t>
            </a:r>
            <a:r>
              <a:rPr lang="zh-CN" altLang="en-US" dirty="0"/>
              <a:t>工业机器人激光切割应用编程</a:t>
            </a:r>
          </a:p>
        </p:txBody>
      </p:sp>
      <p:sp>
        <p:nvSpPr>
          <p:cNvPr id="2" name="矩形 1">
            <a:extLst>
              <a:ext uri="{FF2B5EF4-FFF2-40B4-BE49-F238E27FC236}">
                <a16:creationId xmlns:a16="http://schemas.microsoft.com/office/drawing/2014/main" id="{5618E3DC-923D-49A5-95AF-DAFCFF71BDA9}"/>
              </a:ext>
            </a:extLst>
          </p:cNvPr>
          <p:cNvSpPr/>
          <p:nvPr/>
        </p:nvSpPr>
        <p:spPr>
          <a:xfrm>
            <a:off x="344774" y="499003"/>
            <a:ext cx="8280000" cy="1569084"/>
          </a:xfrm>
          <a:prstGeom prst="rect">
            <a:avLst/>
          </a:prstGeom>
        </p:spPr>
        <p:txBody>
          <a:bodyPr>
            <a:spAutoFit/>
          </a:bodyPr>
          <a:lstStyle/>
          <a:p>
            <a:pPr>
              <a:lnSpc>
                <a:spcPct val="150000"/>
              </a:lnSpc>
            </a:pPr>
            <a:r>
              <a:rPr lang="en-US" altLang="zh-CN" sz="1800" b="1" kern="100" dirty="0">
                <a:solidFill>
                  <a:srgbClr val="FF0000"/>
                </a:solidFill>
                <a:latin typeface="Times New Roman" panose="02020603050405020304" pitchFamily="18" charset="0"/>
                <a:ea typeface="宋体" panose="02010600030101010101" pitchFamily="2" charset="-122"/>
              </a:rPr>
              <a:t>3.4.1 </a:t>
            </a:r>
            <a:r>
              <a:rPr lang="zh-CN" altLang="zh-CN" sz="1800" b="1" kern="100" dirty="0">
                <a:solidFill>
                  <a:srgbClr val="FF0000"/>
                </a:solidFill>
                <a:latin typeface="Times New Roman" panose="02020603050405020304" pitchFamily="18" charset="0"/>
                <a:ea typeface="宋体" panose="02010600030101010101" pitchFamily="2" charset="-122"/>
              </a:rPr>
              <a:t>电机装配流程</a:t>
            </a:r>
          </a:p>
          <a:p>
            <a:pPr>
              <a:lnSpc>
                <a:spcPct val="150000"/>
              </a:lnSpc>
            </a:pPr>
            <a:r>
              <a:rPr lang="en-US" altLang="zh-CN" sz="1600" kern="100" dirty="0">
                <a:solidFill>
                  <a:srgbClr val="0070C0"/>
                </a:solidFill>
                <a:latin typeface="宋体" panose="02010600030101010101" pitchFamily="2" charset="-122"/>
                <a:ea typeface="宋体" panose="02010600030101010101" pitchFamily="2" charset="-122"/>
              </a:rPr>
              <a:t>1.</a:t>
            </a:r>
            <a:r>
              <a:rPr lang="zh-CN" altLang="zh-CN" sz="1600" kern="100" dirty="0">
                <a:solidFill>
                  <a:srgbClr val="0070C0"/>
                </a:solidFill>
                <a:latin typeface="Times New Roman" panose="02020603050405020304" pitchFamily="18" charset="0"/>
                <a:ea typeface="宋体" panose="02010600030101010101" pitchFamily="2" charset="-122"/>
              </a:rPr>
              <a:t>工件准备</a:t>
            </a:r>
          </a:p>
          <a:p>
            <a:pPr>
              <a:lnSpc>
                <a:spcPct val="150000"/>
              </a:lnSpc>
            </a:pPr>
            <a:r>
              <a:rPr lang="en-US" altLang="zh-CN" sz="1600" kern="100" dirty="0">
                <a:solidFill>
                  <a:srgbClr val="0070C0"/>
                </a:solidFill>
                <a:latin typeface="Times New Roman" panose="02020603050405020304" pitchFamily="18" charset="0"/>
                <a:ea typeface="宋体" panose="02010600030101010101" pitchFamily="2" charset="-122"/>
              </a:rPr>
              <a:t>         </a:t>
            </a:r>
            <a:r>
              <a:rPr lang="zh-CN" altLang="zh-CN" sz="1600" kern="100" dirty="0">
                <a:solidFill>
                  <a:srgbClr val="0070C0"/>
                </a:solidFill>
                <a:latin typeface="Times New Roman" panose="02020603050405020304" pitchFamily="18" charset="0"/>
                <a:ea typeface="宋体" panose="02010600030101010101" pitchFamily="2" charset="-122"/>
              </a:rPr>
              <a:t>一套电机部件主要包括：</a:t>
            </a:r>
            <a:r>
              <a:rPr lang="zh-CN" altLang="zh-CN" sz="1600" kern="100" dirty="0">
                <a:solidFill>
                  <a:srgbClr val="FF0000"/>
                </a:solidFill>
                <a:latin typeface="Times New Roman" panose="02020603050405020304" pitchFamily="18" charset="0"/>
                <a:ea typeface="宋体" panose="02010600030101010101" pitchFamily="2" charset="-122"/>
              </a:rPr>
              <a:t>电机端盖</a:t>
            </a:r>
            <a:r>
              <a:rPr lang="en-US" altLang="zh-CN" sz="1600" kern="100" dirty="0">
                <a:solidFill>
                  <a:srgbClr val="FF0000"/>
                </a:solidFill>
                <a:latin typeface="Times New Roman" panose="02020603050405020304" pitchFamily="18" charset="0"/>
                <a:ea typeface="宋体" panose="02010600030101010101" pitchFamily="2" charset="-122"/>
              </a:rPr>
              <a:t>1</a:t>
            </a:r>
            <a:r>
              <a:rPr lang="zh-CN" altLang="zh-CN" sz="1600" kern="100" dirty="0">
                <a:solidFill>
                  <a:srgbClr val="FF0000"/>
                </a:solidFill>
                <a:latin typeface="Times New Roman" panose="02020603050405020304" pitchFamily="18" charset="0"/>
                <a:ea typeface="宋体" panose="02010600030101010101" pitchFamily="2" charset="-122"/>
              </a:rPr>
              <a:t>、电机转子</a:t>
            </a:r>
            <a:r>
              <a:rPr lang="en-US" altLang="zh-CN" sz="1600" kern="100" dirty="0">
                <a:solidFill>
                  <a:srgbClr val="FF0000"/>
                </a:solidFill>
                <a:latin typeface="Times New Roman" panose="02020603050405020304" pitchFamily="18" charset="0"/>
                <a:ea typeface="宋体" panose="02010600030101010101" pitchFamily="2" charset="-122"/>
              </a:rPr>
              <a:t>2</a:t>
            </a:r>
            <a:r>
              <a:rPr lang="zh-CN" altLang="zh-CN" sz="1600" kern="100" dirty="0">
                <a:solidFill>
                  <a:srgbClr val="FF0000"/>
                </a:solidFill>
                <a:latin typeface="Times New Roman" panose="02020603050405020304" pitchFamily="18" charset="0"/>
                <a:ea typeface="宋体" panose="02010600030101010101" pitchFamily="2" charset="-122"/>
              </a:rPr>
              <a:t>和电机外壳</a:t>
            </a:r>
            <a:r>
              <a:rPr lang="en-US" altLang="zh-CN" sz="1600" kern="100" dirty="0">
                <a:solidFill>
                  <a:srgbClr val="FF0000"/>
                </a:solidFill>
                <a:latin typeface="Times New Roman" panose="02020603050405020304" pitchFamily="18" charset="0"/>
                <a:ea typeface="宋体" panose="02010600030101010101" pitchFamily="2" charset="-122"/>
              </a:rPr>
              <a:t>3</a:t>
            </a:r>
            <a:r>
              <a:rPr lang="zh-CN" altLang="zh-CN" sz="1600" kern="100" dirty="0">
                <a:solidFill>
                  <a:srgbClr val="0070C0"/>
                </a:solidFill>
                <a:latin typeface="Times New Roman" panose="02020603050405020304" pitchFamily="18" charset="0"/>
                <a:ea typeface="宋体" panose="02010600030101010101" pitchFamily="2" charset="-122"/>
              </a:rPr>
              <a:t>。系统开始前，预先将</a:t>
            </a:r>
            <a:r>
              <a:rPr lang="zh-CN" altLang="zh-CN" sz="1600" kern="100" dirty="0">
                <a:solidFill>
                  <a:srgbClr val="FF0000"/>
                </a:solidFill>
                <a:latin typeface="Times New Roman" panose="02020603050405020304" pitchFamily="18" charset="0"/>
                <a:ea typeface="宋体" panose="02010600030101010101" pitchFamily="2" charset="-122"/>
              </a:rPr>
              <a:t>电机端盖</a:t>
            </a:r>
            <a:r>
              <a:rPr lang="en-US" altLang="zh-CN" sz="1600" kern="100" dirty="0">
                <a:solidFill>
                  <a:srgbClr val="FF0000"/>
                </a:solidFill>
                <a:latin typeface="Times New Roman" panose="02020603050405020304" pitchFamily="18" charset="0"/>
                <a:ea typeface="宋体" panose="02010600030101010101" pitchFamily="2" charset="-122"/>
              </a:rPr>
              <a:t>1</a:t>
            </a:r>
            <a:r>
              <a:rPr lang="zh-CN" altLang="zh-CN" sz="1600" kern="100" dirty="0">
                <a:solidFill>
                  <a:srgbClr val="FF0000"/>
                </a:solidFill>
                <a:latin typeface="Times New Roman" panose="02020603050405020304" pitchFamily="18" charset="0"/>
                <a:ea typeface="宋体" panose="02010600030101010101" pitchFamily="2" charset="-122"/>
              </a:rPr>
              <a:t>和电机转子</a:t>
            </a:r>
            <a:r>
              <a:rPr lang="en-US" altLang="zh-CN" sz="1600" kern="100" dirty="0">
                <a:solidFill>
                  <a:srgbClr val="FF0000"/>
                </a:solidFill>
                <a:latin typeface="Times New Roman" panose="02020603050405020304" pitchFamily="18" charset="0"/>
                <a:ea typeface="宋体" panose="02010600030101010101" pitchFamily="2" charset="-122"/>
              </a:rPr>
              <a:t>2</a:t>
            </a:r>
            <a:r>
              <a:rPr lang="zh-CN" altLang="zh-CN" sz="1600" kern="100" dirty="0">
                <a:solidFill>
                  <a:srgbClr val="0070C0"/>
                </a:solidFill>
                <a:latin typeface="Times New Roman" panose="02020603050405020304" pitchFamily="18" charset="0"/>
                <a:ea typeface="宋体" panose="02010600030101010101" pitchFamily="2" charset="-122"/>
              </a:rPr>
              <a:t>放置到</a:t>
            </a:r>
            <a:r>
              <a:rPr lang="zh-CN" altLang="zh-CN" sz="1600" kern="100" dirty="0">
                <a:solidFill>
                  <a:srgbClr val="FF0000"/>
                </a:solidFill>
                <a:latin typeface="Times New Roman" panose="02020603050405020304" pitchFamily="18" charset="0"/>
                <a:ea typeface="宋体" panose="02010600030101010101" pitchFamily="2" charset="-122"/>
              </a:rPr>
              <a:t>搬运模块</a:t>
            </a:r>
            <a:r>
              <a:rPr lang="zh-CN" altLang="zh-CN" sz="1600" kern="100" dirty="0">
                <a:solidFill>
                  <a:srgbClr val="0070C0"/>
                </a:solidFill>
                <a:latin typeface="Times New Roman" panose="02020603050405020304" pitchFamily="18" charset="0"/>
                <a:ea typeface="宋体" panose="02010600030101010101" pitchFamily="2" charset="-122"/>
              </a:rPr>
              <a:t>上、</a:t>
            </a:r>
            <a:r>
              <a:rPr lang="zh-CN" altLang="zh-CN" sz="1600" kern="100" dirty="0">
                <a:solidFill>
                  <a:srgbClr val="FF0000"/>
                </a:solidFill>
                <a:latin typeface="Times New Roman" panose="02020603050405020304" pitchFamily="18" charset="0"/>
                <a:ea typeface="宋体" panose="02010600030101010101" pitchFamily="2" charset="-122"/>
              </a:rPr>
              <a:t>电机外壳</a:t>
            </a:r>
            <a:r>
              <a:rPr lang="en-US" altLang="zh-CN" sz="1600" kern="100" dirty="0">
                <a:solidFill>
                  <a:srgbClr val="FF0000"/>
                </a:solidFill>
                <a:latin typeface="Times New Roman" panose="02020603050405020304" pitchFamily="18" charset="0"/>
                <a:ea typeface="宋体" panose="02010600030101010101" pitchFamily="2" charset="-122"/>
              </a:rPr>
              <a:t>3</a:t>
            </a:r>
            <a:r>
              <a:rPr lang="zh-CN" altLang="zh-CN" sz="1600" kern="100" dirty="0">
                <a:solidFill>
                  <a:srgbClr val="FF0000"/>
                </a:solidFill>
                <a:latin typeface="Times New Roman" panose="02020603050405020304" pitchFamily="18" charset="0"/>
                <a:ea typeface="宋体" panose="02010600030101010101" pitchFamily="2" charset="-122"/>
              </a:rPr>
              <a:t>放置在立体库</a:t>
            </a:r>
            <a:r>
              <a:rPr lang="zh-CN" altLang="zh-CN" sz="1600" kern="100" dirty="0">
                <a:solidFill>
                  <a:srgbClr val="0070C0"/>
                </a:solidFill>
                <a:latin typeface="Times New Roman" panose="02020603050405020304" pitchFamily="18" charset="0"/>
                <a:ea typeface="宋体" panose="02010600030101010101" pitchFamily="2" charset="-122"/>
              </a:rPr>
              <a:t>中。</a:t>
            </a:r>
            <a:endParaRPr lang="zh-CN" altLang="zh-CN" sz="1600" kern="100" dirty="0">
              <a:solidFill>
                <a:srgbClr val="0070C0"/>
              </a:solidFill>
              <a:effectLst/>
              <a:latin typeface="Times New Roman" panose="02020603050405020304" pitchFamily="18" charset="0"/>
              <a:ea typeface="宋体" panose="02010600030101010101" pitchFamily="2" charset="-122"/>
            </a:endParaRPr>
          </a:p>
        </p:txBody>
      </p:sp>
      <p:graphicFrame>
        <p:nvGraphicFramePr>
          <p:cNvPr id="4" name="对象 3">
            <a:extLst>
              <a:ext uri="{FF2B5EF4-FFF2-40B4-BE49-F238E27FC236}">
                <a16:creationId xmlns:a16="http://schemas.microsoft.com/office/drawing/2014/main" id="{7EB0C2CB-89FA-493F-9D59-D329853A4542}"/>
              </a:ext>
            </a:extLst>
          </p:cNvPr>
          <p:cNvGraphicFramePr>
            <a:graphicFrameLocks noChangeAspect="1"/>
          </p:cNvGraphicFramePr>
          <p:nvPr>
            <p:extLst>
              <p:ext uri="{D42A27DB-BD31-4B8C-83A1-F6EECF244321}">
                <p14:modId xmlns:p14="http://schemas.microsoft.com/office/powerpoint/2010/main" val="4176703915"/>
              </p:ext>
            </p:extLst>
          </p:nvPr>
        </p:nvGraphicFramePr>
        <p:xfrm>
          <a:off x="2825646" y="2413417"/>
          <a:ext cx="2620963" cy="1477963"/>
        </p:xfrm>
        <a:graphic>
          <a:graphicData uri="http://schemas.openxmlformats.org/presentationml/2006/ole">
            <mc:AlternateContent xmlns:mc="http://schemas.openxmlformats.org/markup-compatibility/2006">
              <mc:Choice xmlns:v="urn:schemas-microsoft-com:vml" Requires="v">
                <p:oleObj name="Visio" r:id="rId2" imgW="2628383" imgH="1488115" progId="Visio.Drawing.11">
                  <p:embed/>
                </p:oleObj>
              </mc:Choice>
              <mc:Fallback>
                <p:oleObj name="Visio" r:id="rId2" imgW="2628383" imgH="1488115" progId="Visio.Drawing.11">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25646" y="2413417"/>
                        <a:ext cx="2620963" cy="14779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4910234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日期占位符 8">
            <a:extLst>
              <a:ext uri="{FF2B5EF4-FFF2-40B4-BE49-F238E27FC236}">
                <a16:creationId xmlns:a16="http://schemas.microsoft.com/office/drawing/2014/main" id="{A8EBF38A-4DC2-4B5E-850E-3E772478EE51}"/>
              </a:ext>
            </a:extLst>
          </p:cNvPr>
          <p:cNvSpPr>
            <a:spLocks noGrp="1"/>
          </p:cNvSpPr>
          <p:nvPr>
            <p:ph type="dt" sz="half" idx="10"/>
          </p:nvPr>
        </p:nvSpPr>
        <p:spPr/>
        <p:txBody>
          <a:bodyPr/>
          <a:lstStyle/>
          <a:p>
            <a:fld id="{88C7BFE4-1589-4828-8991-ABCAE88FB243}" type="datetime1">
              <a:rPr lang="zh-CN" altLang="en-US" smtClean="0"/>
              <a:t>2024/7/5</a:t>
            </a:fld>
            <a:endParaRPr lang="zh-CN" altLang="en-US" dirty="0"/>
          </a:p>
        </p:txBody>
      </p:sp>
      <p:sp>
        <p:nvSpPr>
          <p:cNvPr id="7" name="标题 1">
            <a:extLst>
              <a:ext uri="{FF2B5EF4-FFF2-40B4-BE49-F238E27FC236}">
                <a16:creationId xmlns:a16="http://schemas.microsoft.com/office/drawing/2014/main" id="{EABC0ED1-967B-4025-A8BA-8974D509786A}"/>
              </a:ext>
            </a:extLst>
          </p:cNvPr>
          <p:cNvSpPr>
            <a:spLocks noGrp="1"/>
          </p:cNvSpPr>
          <p:nvPr>
            <p:ph type="title"/>
          </p:nvPr>
        </p:nvSpPr>
        <p:spPr>
          <a:xfrm>
            <a:off x="180923" y="0"/>
            <a:ext cx="6294827" cy="666572"/>
          </a:xfrm>
        </p:spPr>
        <p:txBody>
          <a:bodyPr>
            <a:normAutofit fontScale="90000"/>
          </a:bodyPr>
          <a:lstStyle/>
          <a:p>
            <a:r>
              <a:rPr lang="zh-CN" altLang="en-US" dirty="0"/>
              <a:t>单元三 </a:t>
            </a:r>
            <a:r>
              <a:rPr lang="en-US" altLang="zh-CN" dirty="0"/>
              <a:t>ABB</a:t>
            </a:r>
            <a:r>
              <a:rPr lang="zh-CN" altLang="en-US" dirty="0"/>
              <a:t>工业机器人激光切割应用编程</a:t>
            </a:r>
          </a:p>
        </p:txBody>
      </p:sp>
      <p:sp>
        <p:nvSpPr>
          <p:cNvPr id="2" name="矩形 1">
            <a:extLst>
              <a:ext uri="{FF2B5EF4-FFF2-40B4-BE49-F238E27FC236}">
                <a16:creationId xmlns:a16="http://schemas.microsoft.com/office/drawing/2014/main" id="{E43DCD31-7C00-4D15-BA22-524DE82EAC88}"/>
              </a:ext>
            </a:extLst>
          </p:cNvPr>
          <p:cNvSpPr/>
          <p:nvPr/>
        </p:nvSpPr>
        <p:spPr>
          <a:xfrm>
            <a:off x="479686" y="501681"/>
            <a:ext cx="8280000" cy="3704412"/>
          </a:xfrm>
          <a:prstGeom prst="rect">
            <a:avLst/>
          </a:prstGeom>
        </p:spPr>
        <p:txBody>
          <a:bodyPr>
            <a:spAutoFit/>
          </a:bodyPr>
          <a:lstStyle/>
          <a:p>
            <a:pPr indent="266700" algn="just">
              <a:lnSpc>
                <a:spcPct val="150000"/>
              </a:lnSpc>
              <a:spcAft>
                <a:spcPts val="0"/>
              </a:spcAft>
            </a:pPr>
            <a:r>
              <a:rPr lang="en-US" altLang="zh-CN" sz="1800" kern="100" dirty="0">
                <a:solidFill>
                  <a:srgbClr val="FF0000"/>
                </a:solidFill>
                <a:latin typeface="宋体" panose="02010600030101010101" pitchFamily="2" charset="-122"/>
                <a:ea typeface="宋体" panose="02010600030101010101" pitchFamily="2" charset="-122"/>
              </a:rPr>
              <a:t>2.</a:t>
            </a:r>
            <a:r>
              <a:rPr lang="zh-CN" altLang="zh-CN" sz="1800" kern="100" dirty="0">
                <a:solidFill>
                  <a:srgbClr val="FF0000"/>
                </a:solidFill>
                <a:latin typeface="Times New Roman" panose="02020603050405020304" pitchFamily="18" charset="0"/>
                <a:ea typeface="宋体" panose="02010600030101010101" pitchFamily="2" charset="-122"/>
              </a:rPr>
              <a:t>装配工作站工作过程</a:t>
            </a:r>
          </a:p>
          <a:p>
            <a:pPr indent="266700">
              <a:lnSpc>
                <a:spcPct val="150000"/>
              </a:lnSpc>
            </a:pPr>
            <a:r>
              <a:rPr lang="zh-CN" altLang="zh-CN" sz="1600" kern="100" dirty="0">
                <a:solidFill>
                  <a:srgbClr val="0070C0"/>
                </a:solidFill>
                <a:latin typeface="Times New Roman" panose="02020603050405020304" pitchFamily="18" charset="0"/>
                <a:ea typeface="宋体" panose="02010600030101010101" pitchFamily="2" charset="-122"/>
              </a:rPr>
              <a:t>电机组件的装配流程一般为：</a:t>
            </a:r>
            <a:r>
              <a:rPr lang="zh-CN" altLang="zh-CN" sz="1600" kern="100" dirty="0">
                <a:solidFill>
                  <a:srgbClr val="FF0000"/>
                </a:solidFill>
                <a:latin typeface="Times New Roman" panose="02020603050405020304" pitchFamily="18" charset="0"/>
                <a:ea typeface="宋体" panose="02010600030101010101" pitchFamily="2" charset="-122"/>
              </a:rPr>
              <a:t>系统手动复位、工具抓取、电机外壳装配、变位机转位控制、转子与端盖装配、变位机复位、成品入库</a:t>
            </a:r>
            <a:r>
              <a:rPr lang="zh-CN" altLang="zh-CN" sz="1600" kern="100" dirty="0">
                <a:solidFill>
                  <a:srgbClr val="0070C0"/>
                </a:solidFill>
                <a:latin typeface="Times New Roman" panose="02020603050405020304" pitchFamily="18" charset="0"/>
                <a:ea typeface="宋体" panose="02010600030101010101" pitchFamily="2" charset="-122"/>
              </a:rPr>
              <a:t>等。</a:t>
            </a:r>
            <a:r>
              <a:rPr lang="zh-CN" altLang="en-US" sz="1600" kern="100" dirty="0">
                <a:solidFill>
                  <a:srgbClr val="0070C0"/>
                </a:solidFill>
                <a:latin typeface="Times New Roman" panose="02020603050405020304" pitchFamily="18" charset="0"/>
                <a:ea typeface="宋体" panose="02010600030101010101" pitchFamily="2" charset="-122"/>
              </a:rPr>
              <a:t>步骤如下：</a:t>
            </a:r>
            <a:endParaRPr lang="en-US" altLang="zh-CN" sz="1600" kern="100" dirty="0">
              <a:solidFill>
                <a:srgbClr val="0070C0"/>
              </a:solidFill>
              <a:latin typeface="Times New Roman" panose="02020603050405020304" pitchFamily="18" charset="0"/>
              <a:ea typeface="宋体" panose="02010600030101010101" pitchFamily="2" charset="-122"/>
            </a:endParaRPr>
          </a:p>
          <a:p>
            <a:pPr indent="266700">
              <a:lnSpc>
                <a:spcPct val="150000"/>
              </a:lnSpc>
            </a:pPr>
            <a:r>
              <a:rPr lang="zh-CN" altLang="en-US" sz="1200" kern="100" dirty="0">
                <a:solidFill>
                  <a:srgbClr val="FF0000"/>
                </a:solidFill>
                <a:latin typeface="宋体" panose="02010600030101010101" pitchFamily="2" charset="-122"/>
                <a:ea typeface="宋体" panose="02010600030101010101" pitchFamily="2" charset="-122"/>
              </a:rPr>
              <a:t>①</a:t>
            </a:r>
            <a:r>
              <a:rPr lang="zh-CN" altLang="en-US" sz="1200" kern="100" dirty="0">
                <a:solidFill>
                  <a:srgbClr val="FF0000"/>
                </a:solidFill>
                <a:latin typeface="Times New Roman" panose="02020603050405020304" pitchFamily="18" charset="0"/>
                <a:ea typeface="宋体" panose="02010600030101010101" pitchFamily="2" charset="-122"/>
              </a:rPr>
              <a:t>系统手动复位：</a:t>
            </a:r>
            <a:r>
              <a:rPr lang="zh-CN" altLang="en-US" sz="1200" kern="100" dirty="0">
                <a:solidFill>
                  <a:srgbClr val="0070C0"/>
                </a:solidFill>
                <a:latin typeface="Times New Roman" panose="02020603050405020304" pitchFamily="18" charset="0"/>
                <a:ea typeface="宋体" panose="02010600030101010101" pitchFamily="2" charset="-122"/>
              </a:rPr>
              <a:t>手动操作示教器将工业机器人返回到工作原点，变位机复位到水平上料状态；</a:t>
            </a:r>
            <a:r>
              <a:rPr lang="zh-CN" altLang="en-US" sz="1200" kern="100" dirty="0">
                <a:solidFill>
                  <a:srgbClr val="FF0000"/>
                </a:solidFill>
                <a:latin typeface="宋体" panose="02010600030101010101" pitchFamily="2" charset="-122"/>
                <a:ea typeface="宋体" panose="02010600030101010101" pitchFamily="2" charset="-122"/>
              </a:rPr>
              <a:t>②工具抓取：</a:t>
            </a:r>
            <a:r>
              <a:rPr lang="zh-CN" altLang="en-US" sz="1200" kern="100" dirty="0">
                <a:solidFill>
                  <a:srgbClr val="0070C0"/>
                </a:solidFill>
                <a:latin typeface="宋体" panose="02010600030101010101" pitchFamily="2" charset="-122"/>
                <a:ea typeface="宋体" panose="02010600030101010101" pitchFamily="2" charset="-122"/>
              </a:rPr>
              <a:t>将示教器切换到自动运行模式，按下启动按键，工业机器人从快换装置自动抓取平口手爪工具，完成后返回工作原点位置；</a:t>
            </a:r>
            <a:r>
              <a:rPr lang="zh-CN" altLang="en-US" sz="1200" kern="100" dirty="0">
                <a:solidFill>
                  <a:srgbClr val="FF0000"/>
                </a:solidFill>
                <a:latin typeface="宋体" panose="02010600030101010101" pitchFamily="2" charset="-122"/>
                <a:ea typeface="宋体" panose="02010600030101010101" pitchFamily="2" charset="-122"/>
              </a:rPr>
              <a:t>③电机外壳装配：</a:t>
            </a:r>
            <a:r>
              <a:rPr lang="zh-CN" altLang="en-US" sz="1200" kern="100" dirty="0">
                <a:solidFill>
                  <a:srgbClr val="0070C0"/>
                </a:solidFill>
                <a:latin typeface="宋体" panose="02010600030101010101" pitchFamily="2" charset="-122"/>
                <a:ea typeface="宋体" panose="02010600030101010101" pitchFamily="2" charset="-122"/>
              </a:rPr>
              <a:t>工业机器人抓取电机外壳，并搬运到水平状态的变位机上，定位气缸推出，固定电机外壳工件；</a:t>
            </a:r>
            <a:r>
              <a:rPr lang="zh-CN" altLang="en-US" sz="1200" kern="100" dirty="0">
                <a:solidFill>
                  <a:srgbClr val="FF0000"/>
                </a:solidFill>
                <a:latin typeface="宋体" panose="02010600030101010101" pitchFamily="2" charset="-122"/>
                <a:ea typeface="宋体" panose="02010600030101010101" pitchFamily="2" charset="-122"/>
              </a:rPr>
              <a:t>④变位机旋转</a:t>
            </a:r>
            <a:r>
              <a:rPr lang="en-US" altLang="zh-CN" sz="1200" kern="100" dirty="0">
                <a:solidFill>
                  <a:srgbClr val="FF0000"/>
                </a:solidFill>
                <a:latin typeface="宋体" panose="02010600030101010101" pitchFamily="2" charset="-122"/>
                <a:ea typeface="宋体" panose="02010600030101010101" pitchFamily="2" charset="-122"/>
              </a:rPr>
              <a:t>-20°</a:t>
            </a:r>
            <a:r>
              <a:rPr lang="zh-CN" altLang="en-US" sz="1200" kern="100" dirty="0">
                <a:solidFill>
                  <a:srgbClr val="FF0000"/>
                </a:solidFill>
                <a:latin typeface="宋体" panose="02010600030101010101" pitchFamily="2" charset="-122"/>
                <a:ea typeface="宋体" panose="02010600030101010101" pitchFamily="2" charset="-122"/>
              </a:rPr>
              <a:t>：</a:t>
            </a:r>
            <a:r>
              <a:rPr lang="zh-CN" altLang="en-US" sz="1200" kern="100" dirty="0">
                <a:solidFill>
                  <a:srgbClr val="0070C0"/>
                </a:solidFill>
                <a:latin typeface="宋体" panose="02010600030101010101" pitchFamily="2" charset="-122"/>
                <a:ea typeface="宋体" panose="02010600030101010101" pitchFamily="2" charset="-122"/>
              </a:rPr>
              <a:t>电机外壳固定完成后，变位机自动面向机器人一侧旋转</a:t>
            </a:r>
            <a:r>
              <a:rPr lang="en-US" altLang="zh-CN" sz="1200" kern="100" dirty="0">
                <a:solidFill>
                  <a:srgbClr val="0070C0"/>
                </a:solidFill>
                <a:latin typeface="宋体" panose="02010600030101010101" pitchFamily="2" charset="-122"/>
                <a:ea typeface="宋体" panose="02010600030101010101" pitchFamily="2" charset="-122"/>
              </a:rPr>
              <a:t>-20°</a:t>
            </a:r>
            <a:r>
              <a:rPr lang="zh-CN" altLang="en-US" sz="1200" kern="100" dirty="0">
                <a:solidFill>
                  <a:srgbClr val="0070C0"/>
                </a:solidFill>
                <a:latin typeface="宋体" panose="02010600030101010101" pitchFamily="2" charset="-122"/>
                <a:ea typeface="宋体" panose="02010600030101010101" pitchFamily="2" charset="-122"/>
              </a:rPr>
              <a:t>，使变位机处于装配状态；</a:t>
            </a:r>
            <a:r>
              <a:rPr lang="zh-CN" altLang="en-US" sz="1200" kern="100" dirty="0">
                <a:solidFill>
                  <a:srgbClr val="FF0000"/>
                </a:solidFill>
                <a:latin typeface="宋体" panose="02010600030101010101" pitchFamily="2" charset="-122"/>
                <a:ea typeface="宋体" panose="02010600030101010101" pitchFamily="2" charset="-122"/>
              </a:rPr>
              <a:t>⑤电机转子装配：</a:t>
            </a:r>
            <a:r>
              <a:rPr lang="zh-CN" altLang="en-US" sz="1200" kern="100" dirty="0">
                <a:solidFill>
                  <a:srgbClr val="0070C0"/>
                </a:solidFill>
                <a:latin typeface="宋体" panose="02010600030101010101" pitchFamily="2" charset="-122"/>
                <a:ea typeface="宋体" panose="02010600030101010101" pitchFamily="2" charset="-122"/>
              </a:rPr>
              <a:t>工业机器人自动抓取电机转子，并装配到固定在变位机上的电机外壳中；</a:t>
            </a:r>
            <a:r>
              <a:rPr lang="zh-CN" altLang="en-US" sz="1200" kern="100" dirty="0">
                <a:solidFill>
                  <a:srgbClr val="FF0000"/>
                </a:solidFill>
                <a:latin typeface="宋体" panose="02010600030101010101" pitchFamily="2" charset="-122"/>
                <a:ea typeface="宋体" panose="02010600030101010101" pitchFamily="2" charset="-122"/>
              </a:rPr>
              <a:t>⑥电机端盖装配：</a:t>
            </a:r>
            <a:r>
              <a:rPr lang="zh-CN" altLang="en-US" sz="1200" kern="100" dirty="0">
                <a:solidFill>
                  <a:srgbClr val="0070C0"/>
                </a:solidFill>
                <a:latin typeface="宋体" panose="02010600030101010101" pitchFamily="2" charset="-122"/>
                <a:ea typeface="宋体" panose="02010600030101010101" pitchFamily="2" charset="-122"/>
              </a:rPr>
              <a:t>工业机器人自动抓取电机端盖，并装配到固定在变位机上的电机转子上；</a:t>
            </a:r>
            <a:r>
              <a:rPr lang="zh-CN" altLang="en-US" sz="1200" kern="100" dirty="0">
                <a:solidFill>
                  <a:srgbClr val="FF0000"/>
                </a:solidFill>
                <a:latin typeface="宋体" panose="02010600030101010101" pitchFamily="2" charset="-122"/>
                <a:ea typeface="宋体" panose="02010600030101010101" pitchFamily="2" charset="-122"/>
              </a:rPr>
              <a:t>⑦变位机复位：</a:t>
            </a:r>
            <a:r>
              <a:rPr lang="zh-CN" altLang="en-US" sz="1200" kern="100" dirty="0">
                <a:solidFill>
                  <a:srgbClr val="0070C0"/>
                </a:solidFill>
                <a:latin typeface="宋体" panose="02010600030101010101" pitchFamily="2" charset="-122"/>
                <a:ea typeface="宋体" panose="02010600030101010101" pitchFamily="2" charset="-122"/>
              </a:rPr>
              <a:t>电机部件装配完成后，变位机自动旋转至水平位置，使变位机处于上下料状态；</a:t>
            </a:r>
            <a:r>
              <a:rPr lang="zh-CN" altLang="en-US" sz="1200" kern="100" dirty="0">
                <a:solidFill>
                  <a:srgbClr val="FF0000"/>
                </a:solidFill>
                <a:latin typeface="宋体" panose="02010600030101010101" pitchFamily="2" charset="-122"/>
                <a:ea typeface="宋体" panose="02010600030101010101" pitchFamily="2" charset="-122"/>
              </a:rPr>
              <a:t>⑧电机成品入库：</a:t>
            </a:r>
            <a:r>
              <a:rPr lang="zh-CN" altLang="en-US" sz="1200" kern="100" dirty="0">
                <a:solidFill>
                  <a:srgbClr val="0070C0"/>
                </a:solidFill>
                <a:latin typeface="宋体" panose="02010600030101010101" pitchFamily="2" charset="-122"/>
                <a:ea typeface="宋体" panose="02010600030101010101" pitchFamily="2" charset="-122"/>
              </a:rPr>
              <a:t>变位机处于上下料状态后，工业机器人自动抓取电机成品，并将电机成品搬运到立体库的指定位置上；</a:t>
            </a:r>
            <a:r>
              <a:rPr lang="zh-CN" altLang="en-US" sz="1200" kern="100" dirty="0">
                <a:solidFill>
                  <a:srgbClr val="FF0000"/>
                </a:solidFill>
                <a:latin typeface="宋体" panose="02010600030101010101" pitchFamily="2" charset="-122"/>
                <a:ea typeface="宋体" panose="02010600030101010101" pitchFamily="2" charset="-122"/>
              </a:rPr>
              <a:t>⑨系统复位：</a:t>
            </a:r>
            <a:r>
              <a:rPr lang="zh-CN" altLang="en-US" sz="1200" kern="100" dirty="0">
                <a:solidFill>
                  <a:srgbClr val="0070C0"/>
                </a:solidFill>
                <a:latin typeface="宋体" panose="02010600030101010101" pitchFamily="2" charset="-122"/>
                <a:ea typeface="宋体" panose="02010600030101010101" pitchFamily="2" charset="-122"/>
              </a:rPr>
              <a:t>成品入库完成后，工业机器人自动将平口手爪工具放入工具快换装置并返回工作原点位置，变位机旋转至水平位置。</a:t>
            </a:r>
            <a:endParaRPr lang="zh-CN" altLang="zh-CN" sz="1200" kern="100" dirty="0">
              <a:solidFill>
                <a:srgbClr val="0070C0"/>
              </a:solidFill>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14603957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日期占位符 8">
            <a:extLst>
              <a:ext uri="{FF2B5EF4-FFF2-40B4-BE49-F238E27FC236}">
                <a16:creationId xmlns:a16="http://schemas.microsoft.com/office/drawing/2014/main" id="{A8EBF38A-4DC2-4B5E-850E-3E772478EE51}"/>
              </a:ext>
            </a:extLst>
          </p:cNvPr>
          <p:cNvSpPr>
            <a:spLocks noGrp="1"/>
          </p:cNvSpPr>
          <p:nvPr>
            <p:ph type="dt" sz="half" idx="10"/>
          </p:nvPr>
        </p:nvSpPr>
        <p:spPr/>
        <p:txBody>
          <a:bodyPr/>
          <a:lstStyle/>
          <a:p>
            <a:fld id="{88C7BFE4-1589-4828-8991-ABCAE88FB243}" type="datetime1">
              <a:rPr lang="zh-CN" altLang="en-US" smtClean="0"/>
              <a:t>2024/7/5</a:t>
            </a:fld>
            <a:endParaRPr lang="zh-CN" altLang="en-US" dirty="0"/>
          </a:p>
        </p:txBody>
      </p:sp>
      <p:sp>
        <p:nvSpPr>
          <p:cNvPr id="7" name="标题 1">
            <a:extLst>
              <a:ext uri="{FF2B5EF4-FFF2-40B4-BE49-F238E27FC236}">
                <a16:creationId xmlns:a16="http://schemas.microsoft.com/office/drawing/2014/main" id="{EABC0ED1-967B-4025-A8BA-8974D509786A}"/>
              </a:ext>
            </a:extLst>
          </p:cNvPr>
          <p:cNvSpPr>
            <a:spLocks noGrp="1"/>
          </p:cNvSpPr>
          <p:nvPr>
            <p:ph type="title"/>
          </p:nvPr>
        </p:nvSpPr>
        <p:spPr>
          <a:xfrm>
            <a:off x="180923" y="0"/>
            <a:ext cx="6294827" cy="666572"/>
          </a:xfrm>
        </p:spPr>
        <p:txBody>
          <a:bodyPr>
            <a:normAutofit fontScale="90000"/>
          </a:bodyPr>
          <a:lstStyle/>
          <a:p>
            <a:r>
              <a:rPr lang="zh-CN" altLang="en-US" dirty="0"/>
              <a:t>单元三 </a:t>
            </a:r>
            <a:r>
              <a:rPr lang="en-US" altLang="zh-CN" dirty="0"/>
              <a:t>ABB</a:t>
            </a:r>
            <a:r>
              <a:rPr lang="zh-CN" altLang="en-US" dirty="0"/>
              <a:t>工业机器人激光切割应用编程</a:t>
            </a:r>
          </a:p>
        </p:txBody>
      </p:sp>
      <p:sp>
        <p:nvSpPr>
          <p:cNvPr id="2" name="矩形 1">
            <a:extLst>
              <a:ext uri="{FF2B5EF4-FFF2-40B4-BE49-F238E27FC236}">
                <a16:creationId xmlns:a16="http://schemas.microsoft.com/office/drawing/2014/main" id="{9E64E9E3-A7BE-4BE9-ACBC-3235D527F66A}"/>
              </a:ext>
            </a:extLst>
          </p:cNvPr>
          <p:cNvSpPr/>
          <p:nvPr/>
        </p:nvSpPr>
        <p:spPr>
          <a:xfrm>
            <a:off x="367259" y="501682"/>
            <a:ext cx="8280000" cy="1569084"/>
          </a:xfrm>
          <a:prstGeom prst="rect">
            <a:avLst/>
          </a:prstGeom>
        </p:spPr>
        <p:txBody>
          <a:bodyPr>
            <a:spAutoFit/>
          </a:bodyPr>
          <a:lstStyle/>
          <a:p>
            <a:pPr>
              <a:lnSpc>
                <a:spcPct val="150000"/>
              </a:lnSpc>
            </a:pPr>
            <a:r>
              <a:rPr lang="en-US" altLang="zh-CN" sz="1800" b="1" kern="100" dirty="0">
                <a:solidFill>
                  <a:srgbClr val="FF0000"/>
                </a:solidFill>
                <a:latin typeface="Times New Roman" panose="02020603050405020304" pitchFamily="18" charset="0"/>
                <a:ea typeface="宋体" panose="02010600030101010101" pitchFamily="2" charset="-122"/>
              </a:rPr>
              <a:t>3.4.2 </a:t>
            </a:r>
            <a:r>
              <a:rPr lang="zh-CN" altLang="zh-CN" sz="1800" b="1" kern="100" dirty="0">
                <a:solidFill>
                  <a:srgbClr val="FF0000"/>
                </a:solidFill>
                <a:latin typeface="Times New Roman" panose="02020603050405020304" pitchFamily="18" charset="0"/>
                <a:ea typeface="宋体" panose="02010600030101010101" pitchFamily="2" charset="-122"/>
              </a:rPr>
              <a:t>电机装配输入</a:t>
            </a:r>
            <a:r>
              <a:rPr lang="en-US" altLang="zh-CN" sz="1800" b="1" kern="100" dirty="0">
                <a:solidFill>
                  <a:srgbClr val="FF0000"/>
                </a:solidFill>
                <a:latin typeface="Times New Roman" panose="02020603050405020304" pitchFamily="18" charset="0"/>
                <a:ea typeface="宋体" panose="02010600030101010101" pitchFamily="2" charset="-122"/>
              </a:rPr>
              <a:t>/</a:t>
            </a:r>
            <a:r>
              <a:rPr lang="zh-CN" altLang="zh-CN" sz="1800" b="1" kern="100" dirty="0">
                <a:solidFill>
                  <a:srgbClr val="FF0000"/>
                </a:solidFill>
                <a:latin typeface="Times New Roman" panose="02020603050405020304" pitchFamily="18" charset="0"/>
                <a:ea typeface="宋体" panose="02010600030101010101" pitchFamily="2" charset="-122"/>
              </a:rPr>
              <a:t>输出（</a:t>
            </a:r>
            <a:r>
              <a:rPr lang="en-US" altLang="zh-CN" sz="1800" b="1" kern="100" dirty="0">
                <a:solidFill>
                  <a:srgbClr val="FF0000"/>
                </a:solidFill>
                <a:latin typeface="Times New Roman" panose="02020603050405020304" pitchFamily="18" charset="0"/>
                <a:ea typeface="宋体" panose="02010600030101010101" pitchFamily="2" charset="-122"/>
              </a:rPr>
              <a:t>I/O</a:t>
            </a:r>
            <a:r>
              <a:rPr lang="zh-CN" altLang="zh-CN" sz="1800" b="1" kern="100" dirty="0">
                <a:solidFill>
                  <a:srgbClr val="FF0000"/>
                </a:solidFill>
                <a:latin typeface="Times New Roman" panose="02020603050405020304" pitchFamily="18" charset="0"/>
                <a:ea typeface="宋体" panose="02010600030101010101" pitchFamily="2" charset="-122"/>
              </a:rPr>
              <a:t>）信号</a:t>
            </a:r>
          </a:p>
          <a:p>
            <a:pPr>
              <a:lnSpc>
                <a:spcPct val="150000"/>
              </a:lnSpc>
            </a:pPr>
            <a:r>
              <a:rPr lang="en-US" altLang="zh-CN" sz="1600" kern="100" dirty="0">
                <a:solidFill>
                  <a:srgbClr val="0070C0"/>
                </a:solidFill>
                <a:latin typeface="Times New Roman" panose="02020603050405020304" pitchFamily="18" charset="0"/>
                <a:ea typeface="宋体" panose="02010600030101010101" pitchFamily="2" charset="-122"/>
              </a:rPr>
              <a:t>       </a:t>
            </a:r>
            <a:r>
              <a:rPr lang="zh-CN" altLang="zh-CN" sz="1600" kern="100" dirty="0">
                <a:solidFill>
                  <a:srgbClr val="0070C0"/>
                </a:solidFill>
                <a:latin typeface="Times New Roman" panose="02020603050405020304" pitchFamily="18" charset="0"/>
                <a:ea typeface="宋体" panose="02010600030101010101" pitchFamily="2" charset="-122"/>
              </a:rPr>
              <a:t>以电机装配模块为例，说明电机装配</a:t>
            </a:r>
            <a:r>
              <a:rPr lang="en-US" altLang="zh-CN" sz="1600" kern="100" dirty="0">
                <a:solidFill>
                  <a:srgbClr val="0070C0"/>
                </a:solidFill>
                <a:latin typeface="Times New Roman" panose="02020603050405020304" pitchFamily="18" charset="0"/>
                <a:ea typeface="宋体" panose="02010600030101010101" pitchFamily="2" charset="-122"/>
              </a:rPr>
              <a:t>I/O</a:t>
            </a:r>
            <a:r>
              <a:rPr lang="zh-CN" altLang="zh-CN" sz="1600" kern="100" dirty="0">
                <a:solidFill>
                  <a:srgbClr val="0070C0"/>
                </a:solidFill>
                <a:latin typeface="Times New Roman" panose="02020603050405020304" pitchFamily="18" charset="0"/>
                <a:ea typeface="宋体" panose="02010600030101010101" pitchFamily="2" charset="-122"/>
              </a:rPr>
              <a:t>信号的应用：</a:t>
            </a:r>
            <a:endParaRPr lang="en-US" altLang="zh-CN" sz="1600" kern="100" dirty="0">
              <a:solidFill>
                <a:srgbClr val="0070C0"/>
              </a:solidFill>
              <a:latin typeface="Times New Roman" panose="02020603050405020304" pitchFamily="18" charset="0"/>
              <a:ea typeface="宋体" panose="02010600030101010101" pitchFamily="2" charset="-122"/>
            </a:endParaRPr>
          </a:p>
          <a:p>
            <a:pPr>
              <a:lnSpc>
                <a:spcPct val="150000"/>
              </a:lnSpc>
            </a:pPr>
            <a:r>
              <a:rPr lang="en-US" altLang="zh-CN" sz="1600" kern="100" dirty="0">
                <a:solidFill>
                  <a:srgbClr val="0070C0"/>
                </a:solidFill>
                <a:latin typeface="Times New Roman" panose="02020603050405020304" pitchFamily="18" charset="0"/>
                <a:ea typeface="宋体" panose="02010600030101010101" pitchFamily="2" charset="-122"/>
              </a:rPr>
              <a:t>       </a:t>
            </a:r>
            <a:r>
              <a:rPr lang="zh-CN" altLang="zh-CN" sz="1600" kern="100" dirty="0">
                <a:solidFill>
                  <a:srgbClr val="FF0000"/>
                </a:solidFill>
                <a:latin typeface="Times New Roman" panose="02020603050405020304" pitchFamily="18" charset="0"/>
                <a:ea typeface="宋体" panose="02010600030101010101" pitchFamily="2" charset="-122"/>
              </a:rPr>
              <a:t>气缸伸出</a:t>
            </a:r>
            <a:r>
              <a:rPr lang="zh-CN" altLang="zh-CN" sz="1600" kern="100" dirty="0">
                <a:solidFill>
                  <a:srgbClr val="0070C0"/>
                </a:solidFill>
                <a:latin typeface="Times New Roman" panose="02020603050405020304" pitchFamily="18" charset="0"/>
                <a:ea typeface="宋体" panose="02010600030101010101" pitchFamily="2" charset="-122"/>
              </a:rPr>
              <a:t>由机器人输出信号</a:t>
            </a:r>
            <a:r>
              <a:rPr lang="en-US" altLang="zh-CN" sz="1600" kern="100" dirty="0">
                <a:solidFill>
                  <a:srgbClr val="0070C0"/>
                </a:solidFill>
                <a:latin typeface="Times New Roman" panose="02020603050405020304" pitchFamily="18" charset="0"/>
                <a:ea typeface="宋体" panose="02010600030101010101" pitchFamily="2" charset="-122"/>
              </a:rPr>
              <a:t>EXDO7</a:t>
            </a:r>
            <a:r>
              <a:rPr lang="zh-CN" altLang="zh-CN" sz="1600" kern="100" dirty="0">
                <a:solidFill>
                  <a:srgbClr val="0070C0"/>
                </a:solidFill>
                <a:latin typeface="Times New Roman" panose="02020603050405020304" pitchFamily="18" charset="0"/>
                <a:ea typeface="宋体" panose="02010600030101010101" pitchFamily="2" charset="-122"/>
              </a:rPr>
              <a:t>控制，</a:t>
            </a:r>
            <a:r>
              <a:rPr lang="zh-CN" altLang="zh-CN" sz="1600" kern="100" dirty="0">
                <a:solidFill>
                  <a:srgbClr val="FF0000"/>
                </a:solidFill>
                <a:latin typeface="Times New Roman" panose="02020603050405020304" pitchFamily="18" charset="0"/>
                <a:ea typeface="宋体" panose="02010600030101010101" pitchFamily="2" charset="-122"/>
              </a:rPr>
              <a:t>伸出到位</a:t>
            </a:r>
            <a:r>
              <a:rPr lang="zh-CN" altLang="zh-CN" sz="1600" kern="100" dirty="0">
                <a:solidFill>
                  <a:srgbClr val="0070C0"/>
                </a:solidFill>
                <a:latin typeface="Times New Roman" panose="02020603050405020304" pitchFamily="18" charset="0"/>
                <a:ea typeface="宋体" panose="02010600030101010101" pitchFamily="2" charset="-122"/>
              </a:rPr>
              <a:t>后，</a:t>
            </a:r>
            <a:r>
              <a:rPr lang="en-US" altLang="zh-CN" sz="1600" kern="100" dirty="0">
                <a:solidFill>
                  <a:srgbClr val="0070C0"/>
                </a:solidFill>
                <a:latin typeface="Times New Roman" panose="02020603050405020304" pitchFamily="18" charset="0"/>
                <a:ea typeface="宋体" panose="02010600030101010101" pitchFamily="2" charset="-122"/>
              </a:rPr>
              <a:t>EXDI7</a:t>
            </a:r>
            <a:r>
              <a:rPr lang="zh-CN" altLang="zh-CN" sz="1600" kern="100" dirty="0">
                <a:solidFill>
                  <a:srgbClr val="0070C0"/>
                </a:solidFill>
                <a:latin typeface="Times New Roman" panose="02020603050405020304" pitchFamily="18" charset="0"/>
                <a:ea typeface="宋体" panose="02010600030101010101" pitchFamily="2" charset="-122"/>
              </a:rPr>
              <a:t>信号为</a:t>
            </a:r>
            <a:r>
              <a:rPr lang="en-US" altLang="zh-CN" sz="1600" kern="100" dirty="0">
                <a:solidFill>
                  <a:srgbClr val="0070C0"/>
                </a:solidFill>
                <a:latin typeface="Times New Roman" panose="02020603050405020304" pitchFamily="18" charset="0"/>
                <a:ea typeface="宋体" panose="02010600030101010101" pitchFamily="2" charset="-122"/>
              </a:rPr>
              <a:t>1</a:t>
            </a:r>
            <a:r>
              <a:rPr lang="zh-CN" altLang="zh-CN" sz="1600" kern="100" dirty="0">
                <a:solidFill>
                  <a:srgbClr val="0070C0"/>
                </a:solidFill>
                <a:latin typeface="Times New Roman" panose="02020603050405020304" pitchFamily="18" charset="0"/>
                <a:ea typeface="宋体" panose="02010600030101010101" pitchFamily="2" charset="-122"/>
              </a:rPr>
              <a:t>；</a:t>
            </a:r>
            <a:r>
              <a:rPr lang="zh-CN" altLang="zh-CN" sz="1600" kern="100" dirty="0">
                <a:solidFill>
                  <a:srgbClr val="FF0000"/>
                </a:solidFill>
                <a:latin typeface="Times New Roman" panose="02020603050405020304" pitchFamily="18" charset="0"/>
                <a:ea typeface="宋体" panose="02010600030101010101" pitchFamily="2" charset="-122"/>
              </a:rPr>
              <a:t>气缸缩回</a:t>
            </a:r>
            <a:r>
              <a:rPr lang="zh-CN" altLang="zh-CN" sz="1600" kern="100" dirty="0">
                <a:solidFill>
                  <a:srgbClr val="0070C0"/>
                </a:solidFill>
                <a:latin typeface="Times New Roman" panose="02020603050405020304" pitchFamily="18" charset="0"/>
                <a:ea typeface="宋体" panose="02010600030101010101" pitchFamily="2" charset="-122"/>
              </a:rPr>
              <a:t>由</a:t>
            </a:r>
            <a:r>
              <a:rPr lang="en-US" altLang="zh-CN" sz="1600" kern="100" dirty="0">
                <a:solidFill>
                  <a:srgbClr val="0070C0"/>
                </a:solidFill>
                <a:latin typeface="Times New Roman" panose="02020603050405020304" pitchFamily="18" charset="0"/>
                <a:ea typeface="宋体" panose="02010600030101010101" pitchFamily="2" charset="-122"/>
              </a:rPr>
              <a:t>EXDO8</a:t>
            </a:r>
            <a:r>
              <a:rPr lang="zh-CN" altLang="zh-CN" sz="1600" kern="100" dirty="0">
                <a:solidFill>
                  <a:srgbClr val="0070C0"/>
                </a:solidFill>
                <a:latin typeface="Times New Roman" panose="02020603050405020304" pitchFamily="18" charset="0"/>
                <a:ea typeface="宋体" panose="02010600030101010101" pitchFamily="2" charset="-122"/>
              </a:rPr>
              <a:t>信号控制，</a:t>
            </a:r>
            <a:r>
              <a:rPr lang="zh-CN" altLang="zh-CN" sz="1600" kern="100" dirty="0">
                <a:solidFill>
                  <a:srgbClr val="FF0000"/>
                </a:solidFill>
                <a:latin typeface="Times New Roman" panose="02020603050405020304" pitchFamily="18" charset="0"/>
                <a:ea typeface="宋体" panose="02010600030101010101" pitchFamily="2" charset="-122"/>
              </a:rPr>
              <a:t>缩回到位</a:t>
            </a:r>
            <a:r>
              <a:rPr lang="zh-CN" altLang="zh-CN" sz="1600" kern="100" dirty="0">
                <a:solidFill>
                  <a:srgbClr val="0070C0"/>
                </a:solidFill>
                <a:latin typeface="Times New Roman" panose="02020603050405020304" pitchFamily="18" charset="0"/>
                <a:ea typeface="宋体" panose="02010600030101010101" pitchFamily="2" charset="-122"/>
              </a:rPr>
              <a:t>后信号</a:t>
            </a:r>
            <a:r>
              <a:rPr lang="en-US" altLang="zh-CN" sz="1600" kern="100" dirty="0">
                <a:solidFill>
                  <a:srgbClr val="0070C0"/>
                </a:solidFill>
                <a:latin typeface="Times New Roman" panose="02020603050405020304" pitchFamily="18" charset="0"/>
                <a:ea typeface="宋体" panose="02010600030101010101" pitchFamily="2" charset="-122"/>
              </a:rPr>
              <a:t>EXDI8</a:t>
            </a:r>
            <a:r>
              <a:rPr lang="zh-CN" altLang="zh-CN" sz="1600" kern="100" dirty="0">
                <a:solidFill>
                  <a:srgbClr val="0070C0"/>
                </a:solidFill>
                <a:latin typeface="Times New Roman" panose="02020603050405020304" pitchFamily="18" charset="0"/>
                <a:ea typeface="宋体" panose="02010600030101010101" pitchFamily="2" charset="-122"/>
              </a:rPr>
              <a:t>为</a:t>
            </a:r>
            <a:r>
              <a:rPr lang="en-US" altLang="zh-CN" sz="1600" kern="100" dirty="0">
                <a:solidFill>
                  <a:srgbClr val="0070C0"/>
                </a:solidFill>
                <a:latin typeface="Times New Roman" panose="02020603050405020304" pitchFamily="18" charset="0"/>
                <a:ea typeface="宋体" panose="02010600030101010101" pitchFamily="2" charset="-122"/>
              </a:rPr>
              <a:t>1</a:t>
            </a:r>
            <a:r>
              <a:rPr lang="zh-CN" altLang="en-US" sz="1600" kern="100" dirty="0">
                <a:solidFill>
                  <a:srgbClr val="0070C0"/>
                </a:solidFill>
                <a:latin typeface="Times New Roman" panose="02020603050405020304" pitchFamily="18" charset="0"/>
                <a:ea typeface="宋体" panose="02010600030101010101" pitchFamily="2" charset="-122"/>
              </a:rPr>
              <a:t>。</a:t>
            </a:r>
            <a:endParaRPr lang="zh-CN" altLang="zh-CN" sz="1600" kern="100" dirty="0">
              <a:solidFill>
                <a:srgbClr val="0070C0"/>
              </a:solidFill>
              <a:effectLst/>
              <a:latin typeface="Times New Roman" panose="02020603050405020304" pitchFamily="18" charset="0"/>
              <a:ea typeface="宋体" panose="02010600030101010101" pitchFamily="2" charset="-122"/>
            </a:endParaRPr>
          </a:p>
        </p:txBody>
      </p:sp>
      <p:pic>
        <p:nvPicPr>
          <p:cNvPr id="5" name="图片 4" descr="90bdddebcdc59c3ac471bb7d4b494c2">
            <a:extLst>
              <a:ext uri="{FF2B5EF4-FFF2-40B4-BE49-F238E27FC236}">
                <a16:creationId xmlns:a16="http://schemas.microsoft.com/office/drawing/2014/main" id="{68ACD48F-3A65-4212-877F-BA5AA601524E}"/>
              </a:ext>
            </a:extLst>
          </p:cNvPr>
          <p:cNvPicPr/>
          <p:nvPr/>
        </p:nvPicPr>
        <p:blipFill>
          <a:blip r:embed="rId2">
            <a:lum bright="24000" contrast="30000"/>
          </a:blip>
          <a:srcRect b="46801"/>
          <a:stretch>
            <a:fillRect/>
          </a:stretch>
        </p:blipFill>
        <p:spPr>
          <a:xfrm>
            <a:off x="744451" y="2418685"/>
            <a:ext cx="3278505" cy="1308100"/>
          </a:xfrm>
          <a:prstGeom prst="rect">
            <a:avLst/>
          </a:prstGeom>
        </p:spPr>
      </p:pic>
      <p:pic>
        <p:nvPicPr>
          <p:cNvPr id="6" name="图片 5" descr="b79c7465f9b16a3d35c8486ee74c00b">
            <a:extLst>
              <a:ext uri="{FF2B5EF4-FFF2-40B4-BE49-F238E27FC236}">
                <a16:creationId xmlns:a16="http://schemas.microsoft.com/office/drawing/2014/main" id="{89276D2C-6B72-4DD7-A33F-F9B812447A57}"/>
              </a:ext>
            </a:extLst>
          </p:cNvPr>
          <p:cNvPicPr/>
          <p:nvPr/>
        </p:nvPicPr>
        <p:blipFill>
          <a:blip r:embed="rId3">
            <a:lum bright="18000" contrast="12000"/>
          </a:blip>
          <a:srcRect t="8418" b="34175"/>
          <a:stretch>
            <a:fillRect/>
          </a:stretch>
        </p:blipFill>
        <p:spPr>
          <a:xfrm>
            <a:off x="4641309" y="2418685"/>
            <a:ext cx="3279140" cy="1308100"/>
          </a:xfrm>
          <a:prstGeom prst="rect">
            <a:avLst/>
          </a:prstGeom>
        </p:spPr>
      </p:pic>
      <p:sp>
        <p:nvSpPr>
          <p:cNvPr id="3" name="矩形 2">
            <a:extLst>
              <a:ext uri="{FF2B5EF4-FFF2-40B4-BE49-F238E27FC236}">
                <a16:creationId xmlns:a16="http://schemas.microsoft.com/office/drawing/2014/main" id="{E9A49395-023F-42D3-A32F-B375A8148765}"/>
              </a:ext>
            </a:extLst>
          </p:cNvPr>
          <p:cNvSpPr/>
          <p:nvPr/>
        </p:nvSpPr>
        <p:spPr>
          <a:xfrm>
            <a:off x="5470400" y="3757205"/>
            <a:ext cx="1620957" cy="307777"/>
          </a:xfrm>
          <a:prstGeom prst="rect">
            <a:avLst/>
          </a:prstGeom>
        </p:spPr>
        <p:txBody>
          <a:bodyPr wrap="none">
            <a:spAutoFit/>
          </a:bodyPr>
          <a:lstStyle/>
          <a:p>
            <a:r>
              <a:rPr lang="zh-CN" altLang="zh-CN" sz="1400" dirty="0">
                <a:solidFill>
                  <a:srgbClr val="FF0000"/>
                </a:solidFill>
                <a:ea typeface="宋体" panose="02010600030101010101" pitchFamily="2" charset="-122"/>
                <a:cs typeface="Times New Roman" panose="02020603050405020304" pitchFamily="18" charset="0"/>
              </a:rPr>
              <a:t>气缸缩回装配模块</a:t>
            </a:r>
            <a:endParaRPr lang="zh-CN" altLang="en-US" dirty="0">
              <a:solidFill>
                <a:srgbClr val="FF0000"/>
              </a:solidFill>
            </a:endParaRPr>
          </a:p>
        </p:txBody>
      </p:sp>
      <p:sp>
        <p:nvSpPr>
          <p:cNvPr id="4" name="矩形 3">
            <a:extLst>
              <a:ext uri="{FF2B5EF4-FFF2-40B4-BE49-F238E27FC236}">
                <a16:creationId xmlns:a16="http://schemas.microsoft.com/office/drawing/2014/main" id="{10F33040-2E44-475C-9336-DF953596CC06}"/>
              </a:ext>
            </a:extLst>
          </p:cNvPr>
          <p:cNvSpPr/>
          <p:nvPr/>
        </p:nvSpPr>
        <p:spPr>
          <a:xfrm>
            <a:off x="1707379" y="3754979"/>
            <a:ext cx="1620957" cy="307777"/>
          </a:xfrm>
          <a:prstGeom prst="rect">
            <a:avLst/>
          </a:prstGeom>
        </p:spPr>
        <p:txBody>
          <a:bodyPr wrap="none">
            <a:spAutoFit/>
          </a:bodyPr>
          <a:lstStyle/>
          <a:p>
            <a:r>
              <a:rPr lang="zh-CN" altLang="zh-CN" sz="1400" dirty="0">
                <a:solidFill>
                  <a:srgbClr val="FF0000"/>
                </a:solidFill>
                <a:ea typeface="宋体" panose="02010600030101010101" pitchFamily="2" charset="-122"/>
                <a:cs typeface="Times New Roman" panose="02020603050405020304" pitchFamily="18" charset="0"/>
              </a:rPr>
              <a:t>装配模块气缸伸出</a:t>
            </a:r>
            <a:endParaRPr lang="zh-CN" altLang="en-US" dirty="0">
              <a:solidFill>
                <a:srgbClr val="FF0000"/>
              </a:solidFill>
            </a:endParaRPr>
          </a:p>
        </p:txBody>
      </p:sp>
    </p:spTree>
    <p:extLst>
      <p:ext uri="{BB962C8B-B14F-4D97-AF65-F5344CB8AC3E}">
        <p14:creationId xmlns:p14="http://schemas.microsoft.com/office/powerpoint/2010/main" val="30937288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日期占位符 8">
            <a:extLst>
              <a:ext uri="{FF2B5EF4-FFF2-40B4-BE49-F238E27FC236}">
                <a16:creationId xmlns:a16="http://schemas.microsoft.com/office/drawing/2014/main" id="{A8EBF38A-4DC2-4B5E-850E-3E772478EE51}"/>
              </a:ext>
            </a:extLst>
          </p:cNvPr>
          <p:cNvSpPr>
            <a:spLocks noGrp="1"/>
          </p:cNvSpPr>
          <p:nvPr>
            <p:ph type="dt" sz="half" idx="10"/>
          </p:nvPr>
        </p:nvSpPr>
        <p:spPr>
          <a:xfrm>
            <a:off x="768097" y="4853028"/>
            <a:ext cx="1615607" cy="205740"/>
          </a:xfrm>
        </p:spPr>
        <p:txBody>
          <a:bodyPr/>
          <a:lstStyle/>
          <a:p>
            <a:fld id="{88C7BFE4-1589-4828-8991-ABCAE88FB243}" type="datetime1">
              <a:rPr lang="zh-CN" altLang="en-US" smtClean="0"/>
              <a:t>2024/7/5</a:t>
            </a:fld>
            <a:endParaRPr lang="zh-CN" altLang="en-US" dirty="0"/>
          </a:p>
        </p:txBody>
      </p:sp>
      <p:sp>
        <p:nvSpPr>
          <p:cNvPr id="7" name="标题 1">
            <a:extLst>
              <a:ext uri="{FF2B5EF4-FFF2-40B4-BE49-F238E27FC236}">
                <a16:creationId xmlns:a16="http://schemas.microsoft.com/office/drawing/2014/main" id="{EABC0ED1-967B-4025-A8BA-8974D509786A}"/>
              </a:ext>
            </a:extLst>
          </p:cNvPr>
          <p:cNvSpPr>
            <a:spLocks noGrp="1"/>
          </p:cNvSpPr>
          <p:nvPr>
            <p:ph type="title"/>
          </p:nvPr>
        </p:nvSpPr>
        <p:spPr>
          <a:xfrm>
            <a:off x="180923" y="0"/>
            <a:ext cx="6294827" cy="666572"/>
          </a:xfrm>
        </p:spPr>
        <p:txBody>
          <a:bodyPr>
            <a:normAutofit fontScale="90000"/>
          </a:bodyPr>
          <a:lstStyle/>
          <a:p>
            <a:r>
              <a:rPr lang="zh-CN" altLang="en-US" dirty="0"/>
              <a:t>单元三 </a:t>
            </a:r>
            <a:r>
              <a:rPr lang="en-US" altLang="zh-CN" dirty="0"/>
              <a:t>ABB</a:t>
            </a:r>
            <a:r>
              <a:rPr lang="zh-CN" altLang="en-US" dirty="0"/>
              <a:t>工业机器人激光切割应用编程</a:t>
            </a:r>
          </a:p>
        </p:txBody>
      </p:sp>
      <p:sp>
        <p:nvSpPr>
          <p:cNvPr id="2" name="矩形 1">
            <a:extLst>
              <a:ext uri="{FF2B5EF4-FFF2-40B4-BE49-F238E27FC236}">
                <a16:creationId xmlns:a16="http://schemas.microsoft.com/office/drawing/2014/main" id="{F215D63A-A392-447F-A8CD-86E5DC437C9D}"/>
              </a:ext>
            </a:extLst>
          </p:cNvPr>
          <p:cNvSpPr/>
          <p:nvPr/>
        </p:nvSpPr>
        <p:spPr>
          <a:xfrm>
            <a:off x="344773" y="501596"/>
            <a:ext cx="8280000" cy="1113318"/>
          </a:xfrm>
          <a:prstGeom prst="rect">
            <a:avLst/>
          </a:prstGeom>
        </p:spPr>
        <p:txBody>
          <a:bodyPr>
            <a:spAutoFit/>
          </a:bodyPr>
          <a:lstStyle/>
          <a:p>
            <a:pPr>
              <a:lnSpc>
                <a:spcPct val="150000"/>
              </a:lnSpc>
            </a:pPr>
            <a:r>
              <a:rPr lang="en-US" altLang="zh-CN" sz="1800" b="1" kern="100" dirty="0">
                <a:solidFill>
                  <a:srgbClr val="FF0000"/>
                </a:solidFill>
                <a:latin typeface="Times New Roman" panose="02020603050405020304" pitchFamily="18" charset="0"/>
                <a:ea typeface="宋体" panose="02010600030101010101" pitchFamily="2" charset="-122"/>
              </a:rPr>
              <a:t>3.4.3</a:t>
            </a:r>
            <a:r>
              <a:rPr lang="zh-CN" altLang="zh-CN" sz="1800" b="1" kern="100" dirty="0">
                <a:solidFill>
                  <a:srgbClr val="FF0000"/>
                </a:solidFill>
                <a:latin typeface="Times New Roman" panose="02020603050405020304" pitchFamily="18" charset="0"/>
                <a:ea typeface="宋体" panose="02010600030101010101" pitchFamily="2" charset="-122"/>
              </a:rPr>
              <a:t>电机装配位置示教</a:t>
            </a:r>
          </a:p>
          <a:p>
            <a:pPr>
              <a:lnSpc>
                <a:spcPct val="150000"/>
              </a:lnSpc>
            </a:pPr>
            <a:r>
              <a:rPr lang="en-US" altLang="zh-CN" sz="1400" kern="100" dirty="0">
                <a:solidFill>
                  <a:srgbClr val="0070C0"/>
                </a:solidFill>
                <a:latin typeface="Times New Roman" panose="02020603050405020304" pitchFamily="18" charset="0"/>
                <a:ea typeface="宋体" panose="02010600030101010101" pitchFamily="2" charset="-122"/>
              </a:rPr>
              <a:t>        </a:t>
            </a:r>
            <a:r>
              <a:rPr lang="zh-CN" altLang="zh-CN" sz="1400" kern="100" dirty="0">
                <a:solidFill>
                  <a:srgbClr val="0070C0"/>
                </a:solidFill>
                <a:latin typeface="Times New Roman" panose="02020603050405020304" pitchFamily="18" charset="0"/>
                <a:ea typeface="宋体" panose="02010600030101010101" pitchFamily="2" charset="-122"/>
              </a:rPr>
              <a:t>要完成一套电机部件的装配，需要对不同位置的电机零件进行示教，电机装配需要示教的位置变量示教示意图。</a:t>
            </a:r>
            <a:endParaRPr lang="zh-CN" altLang="zh-CN" sz="1400" kern="100" dirty="0">
              <a:solidFill>
                <a:srgbClr val="0070C0"/>
              </a:solidFill>
              <a:effectLst/>
              <a:latin typeface="Times New Roman" panose="02020603050405020304" pitchFamily="18" charset="0"/>
              <a:ea typeface="宋体" panose="02010600030101010101" pitchFamily="2" charset="-122"/>
            </a:endParaRPr>
          </a:p>
        </p:txBody>
      </p:sp>
      <p:pic>
        <p:nvPicPr>
          <p:cNvPr id="5" name="图片 4">
            <a:extLst>
              <a:ext uri="{FF2B5EF4-FFF2-40B4-BE49-F238E27FC236}">
                <a16:creationId xmlns:a16="http://schemas.microsoft.com/office/drawing/2014/main" id="{65208176-B69B-4C16-B211-0C2D2090BB82}"/>
              </a:ext>
            </a:extLst>
          </p:cNvPr>
          <p:cNvPicPr/>
          <p:nvPr/>
        </p:nvPicPr>
        <p:blipFill rotWithShape="1">
          <a:blip r:embed="rId2"/>
          <a:srcRect l="7224" r="68071" b="56843"/>
          <a:stretch/>
        </p:blipFill>
        <p:spPr bwMode="auto">
          <a:xfrm>
            <a:off x="1732194" y="1337227"/>
            <a:ext cx="1303020" cy="1607820"/>
          </a:xfrm>
          <a:prstGeom prst="rect">
            <a:avLst/>
          </a:prstGeom>
          <a:ln>
            <a:noFill/>
          </a:ln>
          <a:extLst>
            <a:ext uri="{53640926-AAD7-44D8-BBD7-CCE9431645EC}">
              <a14:shadowObscured xmlns:a14="http://schemas.microsoft.com/office/drawing/2010/main"/>
            </a:ext>
          </a:extLst>
        </p:spPr>
      </p:pic>
      <p:pic>
        <p:nvPicPr>
          <p:cNvPr id="6" name="图片 5">
            <a:extLst>
              <a:ext uri="{FF2B5EF4-FFF2-40B4-BE49-F238E27FC236}">
                <a16:creationId xmlns:a16="http://schemas.microsoft.com/office/drawing/2014/main" id="{EE52E6B2-0B3B-4011-9108-6EC448BD86CA}"/>
              </a:ext>
            </a:extLst>
          </p:cNvPr>
          <p:cNvPicPr/>
          <p:nvPr/>
        </p:nvPicPr>
        <p:blipFill rotWithShape="1">
          <a:blip r:embed="rId2"/>
          <a:srcRect l="36119" r="36720" b="56843"/>
          <a:stretch/>
        </p:blipFill>
        <p:spPr bwMode="auto">
          <a:xfrm>
            <a:off x="3855720" y="1337227"/>
            <a:ext cx="1432560" cy="1607820"/>
          </a:xfrm>
          <a:prstGeom prst="rect">
            <a:avLst/>
          </a:prstGeom>
          <a:ln>
            <a:noFill/>
          </a:ln>
          <a:extLst>
            <a:ext uri="{53640926-AAD7-44D8-BBD7-CCE9431645EC}">
              <a14:shadowObscured xmlns:a14="http://schemas.microsoft.com/office/drawing/2010/main"/>
            </a:ext>
          </a:extLst>
        </p:spPr>
      </p:pic>
      <p:pic>
        <p:nvPicPr>
          <p:cNvPr id="8" name="图片 7">
            <a:extLst>
              <a:ext uri="{FF2B5EF4-FFF2-40B4-BE49-F238E27FC236}">
                <a16:creationId xmlns:a16="http://schemas.microsoft.com/office/drawing/2014/main" id="{991B8B83-B95F-4CD7-BB28-F5B9EC1EDE45}"/>
              </a:ext>
            </a:extLst>
          </p:cNvPr>
          <p:cNvPicPr/>
          <p:nvPr/>
        </p:nvPicPr>
        <p:blipFill rotWithShape="1">
          <a:blip r:embed="rId2"/>
          <a:srcRect l="67758" r="8837" b="56843"/>
          <a:stretch/>
        </p:blipFill>
        <p:spPr bwMode="auto">
          <a:xfrm>
            <a:off x="5858530" y="1339314"/>
            <a:ext cx="1234440" cy="1607820"/>
          </a:xfrm>
          <a:prstGeom prst="rect">
            <a:avLst/>
          </a:prstGeom>
          <a:ln>
            <a:noFill/>
          </a:ln>
          <a:extLst>
            <a:ext uri="{53640926-AAD7-44D8-BBD7-CCE9431645EC}">
              <a14:shadowObscured xmlns:a14="http://schemas.microsoft.com/office/drawing/2010/main"/>
            </a:ext>
          </a:extLst>
        </p:spPr>
      </p:pic>
      <p:pic>
        <p:nvPicPr>
          <p:cNvPr id="10" name="图片 9">
            <a:extLst>
              <a:ext uri="{FF2B5EF4-FFF2-40B4-BE49-F238E27FC236}">
                <a16:creationId xmlns:a16="http://schemas.microsoft.com/office/drawing/2014/main" id="{38CBDA61-19BD-4BE8-86EF-FAB754F22A53}"/>
              </a:ext>
            </a:extLst>
          </p:cNvPr>
          <p:cNvPicPr/>
          <p:nvPr/>
        </p:nvPicPr>
        <p:blipFill rotWithShape="1">
          <a:blip r:embed="rId2"/>
          <a:srcRect l="5345" t="49088" r="69083" b="7551"/>
          <a:stretch/>
        </p:blipFill>
        <p:spPr bwMode="auto">
          <a:xfrm>
            <a:off x="1732194" y="3198053"/>
            <a:ext cx="1348740" cy="1615440"/>
          </a:xfrm>
          <a:prstGeom prst="rect">
            <a:avLst/>
          </a:prstGeom>
          <a:ln>
            <a:noFill/>
          </a:ln>
          <a:extLst>
            <a:ext uri="{53640926-AAD7-44D8-BBD7-CCE9431645EC}">
              <a14:shadowObscured xmlns:a14="http://schemas.microsoft.com/office/drawing/2010/main"/>
            </a:ext>
          </a:extLst>
        </p:spPr>
      </p:pic>
      <p:pic>
        <p:nvPicPr>
          <p:cNvPr id="11" name="图片 10">
            <a:extLst>
              <a:ext uri="{FF2B5EF4-FFF2-40B4-BE49-F238E27FC236}">
                <a16:creationId xmlns:a16="http://schemas.microsoft.com/office/drawing/2014/main" id="{234243C6-966D-4F10-B315-1E851A380F63}"/>
              </a:ext>
            </a:extLst>
          </p:cNvPr>
          <p:cNvPicPr/>
          <p:nvPr/>
        </p:nvPicPr>
        <p:blipFill rotWithShape="1">
          <a:blip r:embed="rId2"/>
          <a:srcRect l="35540" t="49088" r="40044" b="7551"/>
          <a:stretch/>
        </p:blipFill>
        <p:spPr bwMode="auto">
          <a:xfrm>
            <a:off x="3840883" y="3198990"/>
            <a:ext cx="1287780" cy="1615440"/>
          </a:xfrm>
          <a:prstGeom prst="rect">
            <a:avLst/>
          </a:prstGeom>
          <a:ln>
            <a:noFill/>
          </a:ln>
          <a:extLst>
            <a:ext uri="{53640926-AAD7-44D8-BBD7-CCE9431645EC}">
              <a14:shadowObscured xmlns:a14="http://schemas.microsoft.com/office/drawing/2010/main"/>
            </a:ext>
          </a:extLst>
        </p:spPr>
      </p:pic>
      <p:pic>
        <p:nvPicPr>
          <p:cNvPr id="12" name="图片 11">
            <a:extLst>
              <a:ext uri="{FF2B5EF4-FFF2-40B4-BE49-F238E27FC236}">
                <a16:creationId xmlns:a16="http://schemas.microsoft.com/office/drawing/2014/main" id="{009B7F43-E5BE-48A5-9161-67016723C41D}"/>
              </a:ext>
            </a:extLst>
          </p:cNvPr>
          <p:cNvPicPr/>
          <p:nvPr/>
        </p:nvPicPr>
        <p:blipFill rotWithShape="1">
          <a:blip r:embed="rId2"/>
          <a:srcRect l="63713" t="49088" r="6670" b="7551"/>
          <a:stretch/>
        </p:blipFill>
        <p:spPr bwMode="auto">
          <a:xfrm>
            <a:off x="5694700" y="3198053"/>
            <a:ext cx="1562100" cy="1615440"/>
          </a:xfrm>
          <a:prstGeom prst="rect">
            <a:avLst/>
          </a:prstGeom>
          <a:ln>
            <a:noFill/>
          </a:ln>
          <a:extLst>
            <a:ext uri="{53640926-AAD7-44D8-BBD7-CCE9431645EC}">
              <a14:shadowObscured xmlns:a14="http://schemas.microsoft.com/office/drawing/2010/main"/>
            </a:ext>
          </a:extLst>
        </p:spPr>
      </p:pic>
      <p:sp>
        <p:nvSpPr>
          <p:cNvPr id="3" name="矩形 2">
            <a:extLst>
              <a:ext uri="{FF2B5EF4-FFF2-40B4-BE49-F238E27FC236}">
                <a16:creationId xmlns:a16="http://schemas.microsoft.com/office/drawing/2014/main" id="{86D4D8FB-A09E-47F7-B2A9-68CA4B65476D}"/>
              </a:ext>
            </a:extLst>
          </p:cNvPr>
          <p:cNvSpPr/>
          <p:nvPr/>
        </p:nvSpPr>
        <p:spPr>
          <a:xfrm>
            <a:off x="1835930" y="2890276"/>
            <a:ext cx="1082348" cy="246221"/>
          </a:xfrm>
          <a:prstGeom prst="rect">
            <a:avLst/>
          </a:prstGeom>
        </p:spPr>
        <p:txBody>
          <a:bodyPr wrap="none">
            <a:spAutoFit/>
          </a:bodyPr>
          <a:lstStyle/>
          <a:p>
            <a:r>
              <a:rPr lang="zh-CN" altLang="zh-CN" sz="1000" dirty="0">
                <a:solidFill>
                  <a:srgbClr val="FF0000"/>
                </a:solidFill>
                <a:ea typeface="宋体" panose="02010600030101010101" pitchFamily="2" charset="-122"/>
                <a:cs typeface="Times New Roman" panose="02020603050405020304" pitchFamily="18" charset="0"/>
              </a:rPr>
              <a:t>外壳及成品位置</a:t>
            </a:r>
            <a:endParaRPr lang="zh-CN" altLang="en-US" sz="1000" dirty="0">
              <a:solidFill>
                <a:srgbClr val="FF0000"/>
              </a:solidFill>
            </a:endParaRPr>
          </a:p>
        </p:txBody>
      </p:sp>
      <p:sp>
        <p:nvSpPr>
          <p:cNvPr id="4" name="矩形 3">
            <a:extLst>
              <a:ext uri="{FF2B5EF4-FFF2-40B4-BE49-F238E27FC236}">
                <a16:creationId xmlns:a16="http://schemas.microsoft.com/office/drawing/2014/main" id="{FAF9B4C1-6AEC-43BB-9A5F-3579FC991343}"/>
              </a:ext>
            </a:extLst>
          </p:cNvPr>
          <p:cNvSpPr/>
          <p:nvPr/>
        </p:nvSpPr>
        <p:spPr>
          <a:xfrm>
            <a:off x="3999393" y="2890275"/>
            <a:ext cx="954107" cy="246221"/>
          </a:xfrm>
          <a:prstGeom prst="rect">
            <a:avLst/>
          </a:prstGeom>
        </p:spPr>
        <p:txBody>
          <a:bodyPr wrap="none">
            <a:spAutoFit/>
          </a:bodyPr>
          <a:lstStyle/>
          <a:p>
            <a:r>
              <a:rPr lang="zh-CN" altLang="zh-CN" sz="1000" dirty="0">
                <a:solidFill>
                  <a:srgbClr val="FF0000"/>
                </a:solidFill>
                <a:ea typeface="宋体" panose="02010600030101010101" pitchFamily="2" charset="-122"/>
                <a:cs typeface="Times New Roman" panose="02020603050405020304" pitchFamily="18" charset="0"/>
              </a:rPr>
              <a:t>外壳上料位置</a:t>
            </a:r>
            <a:endParaRPr lang="zh-CN" altLang="en-US" sz="1000" dirty="0">
              <a:solidFill>
                <a:srgbClr val="FF0000"/>
              </a:solidFill>
              <a:ea typeface="宋体" panose="02010600030101010101" pitchFamily="2" charset="-122"/>
              <a:cs typeface="Times New Roman" panose="02020603050405020304" pitchFamily="18" charset="0"/>
            </a:endParaRPr>
          </a:p>
        </p:txBody>
      </p:sp>
      <p:sp>
        <p:nvSpPr>
          <p:cNvPr id="13" name="矩形 12">
            <a:extLst>
              <a:ext uri="{FF2B5EF4-FFF2-40B4-BE49-F238E27FC236}">
                <a16:creationId xmlns:a16="http://schemas.microsoft.com/office/drawing/2014/main" id="{0EEC23D1-A3C2-4CDB-A0C0-5A4B55D2263B}"/>
              </a:ext>
            </a:extLst>
          </p:cNvPr>
          <p:cNvSpPr/>
          <p:nvPr/>
        </p:nvSpPr>
        <p:spPr>
          <a:xfrm>
            <a:off x="6006669" y="2890275"/>
            <a:ext cx="954107" cy="246221"/>
          </a:xfrm>
          <a:prstGeom prst="rect">
            <a:avLst/>
          </a:prstGeom>
        </p:spPr>
        <p:txBody>
          <a:bodyPr wrap="none">
            <a:spAutoFit/>
          </a:bodyPr>
          <a:lstStyle/>
          <a:p>
            <a:r>
              <a:rPr lang="zh-CN" altLang="zh-CN" sz="1000" dirty="0">
                <a:solidFill>
                  <a:srgbClr val="FF0000"/>
                </a:solidFill>
                <a:ea typeface="宋体" panose="02010600030101010101" pitchFamily="2" charset="-122"/>
                <a:cs typeface="Times New Roman" panose="02020603050405020304" pitchFamily="18" charset="0"/>
              </a:rPr>
              <a:t>转子抓取位置</a:t>
            </a:r>
            <a:endParaRPr lang="zh-CN" altLang="en-US" sz="1000" dirty="0">
              <a:solidFill>
                <a:srgbClr val="FF0000"/>
              </a:solidFill>
              <a:ea typeface="宋体" panose="02010600030101010101" pitchFamily="2" charset="-122"/>
              <a:cs typeface="Times New Roman" panose="02020603050405020304" pitchFamily="18" charset="0"/>
            </a:endParaRPr>
          </a:p>
        </p:txBody>
      </p:sp>
      <p:sp>
        <p:nvSpPr>
          <p:cNvPr id="14" name="矩形 13">
            <a:extLst>
              <a:ext uri="{FF2B5EF4-FFF2-40B4-BE49-F238E27FC236}">
                <a16:creationId xmlns:a16="http://schemas.microsoft.com/office/drawing/2014/main" id="{6B5CFE57-A90D-4059-AD2A-888667A46955}"/>
              </a:ext>
            </a:extLst>
          </p:cNvPr>
          <p:cNvSpPr/>
          <p:nvPr/>
        </p:nvSpPr>
        <p:spPr>
          <a:xfrm>
            <a:off x="1698363" y="4812547"/>
            <a:ext cx="1495922" cy="246221"/>
          </a:xfrm>
          <a:prstGeom prst="rect">
            <a:avLst/>
          </a:prstGeom>
        </p:spPr>
        <p:txBody>
          <a:bodyPr wrap="none">
            <a:spAutoFit/>
          </a:bodyPr>
          <a:lstStyle/>
          <a:p>
            <a:r>
              <a:rPr lang="zh-CN" altLang="zh-CN" sz="1000" dirty="0">
                <a:solidFill>
                  <a:srgbClr val="FF0000"/>
                </a:solidFill>
                <a:ea typeface="宋体" panose="02010600030101010101" pitchFamily="2" charset="-122"/>
                <a:cs typeface="Times New Roman" panose="02020603050405020304" pitchFamily="18" charset="0"/>
              </a:rPr>
              <a:t>转子与端盖的装配位置 </a:t>
            </a:r>
            <a:endParaRPr lang="zh-CN" altLang="en-US" sz="1000" dirty="0">
              <a:solidFill>
                <a:srgbClr val="FF0000"/>
              </a:solidFill>
              <a:ea typeface="宋体" panose="02010600030101010101" pitchFamily="2" charset="-122"/>
              <a:cs typeface="Times New Roman" panose="02020603050405020304" pitchFamily="18" charset="0"/>
            </a:endParaRPr>
          </a:p>
        </p:txBody>
      </p:sp>
      <p:sp>
        <p:nvSpPr>
          <p:cNvPr id="15" name="矩形 14">
            <a:extLst>
              <a:ext uri="{FF2B5EF4-FFF2-40B4-BE49-F238E27FC236}">
                <a16:creationId xmlns:a16="http://schemas.microsoft.com/office/drawing/2014/main" id="{020DE000-46B9-493E-8AF7-7FEDB3874880}"/>
              </a:ext>
            </a:extLst>
          </p:cNvPr>
          <p:cNvSpPr/>
          <p:nvPr/>
        </p:nvSpPr>
        <p:spPr>
          <a:xfrm>
            <a:off x="3929811" y="4802008"/>
            <a:ext cx="954107" cy="246221"/>
          </a:xfrm>
          <a:prstGeom prst="rect">
            <a:avLst/>
          </a:prstGeom>
        </p:spPr>
        <p:txBody>
          <a:bodyPr wrap="none">
            <a:spAutoFit/>
          </a:bodyPr>
          <a:lstStyle/>
          <a:p>
            <a:r>
              <a:rPr lang="zh-CN" altLang="zh-CN" sz="1000" dirty="0">
                <a:solidFill>
                  <a:srgbClr val="FF0000"/>
                </a:solidFill>
                <a:ea typeface="宋体" panose="02010600030101010101" pitchFamily="2" charset="-122"/>
                <a:cs typeface="Times New Roman" panose="02020603050405020304" pitchFamily="18" charset="0"/>
              </a:rPr>
              <a:t>端盖抓取位置</a:t>
            </a:r>
            <a:endParaRPr lang="zh-CN" altLang="en-US" sz="1000" dirty="0">
              <a:solidFill>
                <a:srgbClr val="FF0000"/>
              </a:solidFill>
              <a:ea typeface="宋体" panose="02010600030101010101" pitchFamily="2" charset="-122"/>
              <a:cs typeface="Times New Roman" panose="02020603050405020304" pitchFamily="18" charset="0"/>
            </a:endParaRPr>
          </a:p>
        </p:txBody>
      </p:sp>
      <p:sp>
        <p:nvSpPr>
          <p:cNvPr id="16" name="矩形 15">
            <a:extLst>
              <a:ext uri="{FF2B5EF4-FFF2-40B4-BE49-F238E27FC236}">
                <a16:creationId xmlns:a16="http://schemas.microsoft.com/office/drawing/2014/main" id="{F81F8A93-A0D1-4AE3-8213-241DC9269C40}"/>
              </a:ext>
            </a:extLst>
          </p:cNvPr>
          <p:cNvSpPr/>
          <p:nvPr/>
        </p:nvSpPr>
        <p:spPr>
          <a:xfrm>
            <a:off x="5888612" y="4802009"/>
            <a:ext cx="1082348" cy="246221"/>
          </a:xfrm>
          <a:prstGeom prst="rect">
            <a:avLst/>
          </a:prstGeom>
        </p:spPr>
        <p:txBody>
          <a:bodyPr wrap="none">
            <a:spAutoFit/>
          </a:bodyPr>
          <a:lstStyle/>
          <a:p>
            <a:r>
              <a:rPr lang="zh-CN" altLang="zh-CN" sz="1000" dirty="0">
                <a:solidFill>
                  <a:srgbClr val="FF0000"/>
                </a:solidFill>
                <a:ea typeface="宋体" panose="02010600030101010101" pitchFamily="2" charset="-122"/>
                <a:cs typeface="Times New Roman" panose="02020603050405020304" pitchFamily="18" charset="0"/>
              </a:rPr>
              <a:t>成品的下料位置</a:t>
            </a:r>
            <a:endParaRPr lang="zh-CN" altLang="en-US" sz="1000" dirty="0">
              <a:solidFill>
                <a:srgbClr val="FF0000"/>
              </a:solidFill>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940543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日期占位符 8">
            <a:extLst>
              <a:ext uri="{FF2B5EF4-FFF2-40B4-BE49-F238E27FC236}">
                <a16:creationId xmlns:a16="http://schemas.microsoft.com/office/drawing/2014/main" id="{A8EBF38A-4DC2-4B5E-850E-3E772478EE51}"/>
              </a:ext>
            </a:extLst>
          </p:cNvPr>
          <p:cNvSpPr>
            <a:spLocks noGrp="1"/>
          </p:cNvSpPr>
          <p:nvPr>
            <p:ph type="dt" sz="half" idx="10"/>
          </p:nvPr>
        </p:nvSpPr>
        <p:spPr/>
        <p:txBody>
          <a:bodyPr/>
          <a:lstStyle/>
          <a:p>
            <a:fld id="{88C7BFE4-1589-4828-8991-ABCAE88FB243}" type="datetime1">
              <a:rPr lang="zh-CN" altLang="en-US" smtClean="0"/>
              <a:t>2024/7/5</a:t>
            </a:fld>
            <a:endParaRPr lang="zh-CN" altLang="en-US" dirty="0"/>
          </a:p>
        </p:txBody>
      </p:sp>
      <p:sp>
        <p:nvSpPr>
          <p:cNvPr id="7" name="标题 1">
            <a:extLst>
              <a:ext uri="{FF2B5EF4-FFF2-40B4-BE49-F238E27FC236}">
                <a16:creationId xmlns:a16="http://schemas.microsoft.com/office/drawing/2014/main" id="{EABC0ED1-967B-4025-A8BA-8974D509786A}"/>
              </a:ext>
            </a:extLst>
          </p:cNvPr>
          <p:cNvSpPr>
            <a:spLocks noGrp="1"/>
          </p:cNvSpPr>
          <p:nvPr>
            <p:ph type="title"/>
          </p:nvPr>
        </p:nvSpPr>
        <p:spPr>
          <a:xfrm>
            <a:off x="180923" y="0"/>
            <a:ext cx="6294827" cy="666572"/>
          </a:xfrm>
        </p:spPr>
        <p:txBody>
          <a:bodyPr>
            <a:normAutofit fontScale="90000"/>
          </a:bodyPr>
          <a:lstStyle/>
          <a:p>
            <a:r>
              <a:rPr lang="zh-CN" altLang="en-US" dirty="0"/>
              <a:t>单元三 </a:t>
            </a:r>
            <a:r>
              <a:rPr lang="en-US" altLang="zh-CN" dirty="0"/>
              <a:t>ABB</a:t>
            </a:r>
            <a:r>
              <a:rPr lang="zh-CN" altLang="en-US" dirty="0"/>
              <a:t>工业机器人激光切割应用编程</a:t>
            </a:r>
          </a:p>
        </p:txBody>
      </p:sp>
      <p:sp>
        <p:nvSpPr>
          <p:cNvPr id="2" name="矩形 1">
            <a:extLst>
              <a:ext uri="{FF2B5EF4-FFF2-40B4-BE49-F238E27FC236}">
                <a16:creationId xmlns:a16="http://schemas.microsoft.com/office/drawing/2014/main" id="{885FA1D5-B9B5-466F-B907-A0370E905228}"/>
              </a:ext>
            </a:extLst>
          </p:cNvPr>
          <p:cNvSpPr/>
          <p:nvPr/>
        </p:nvSpPr>
        <p:spPr>
          <a:xfrm>
            <a:off x="382249" y="490681"/>
            <a:ext cx="8280000" cy="4206473"/>
          </a:xfrm>
          <a:prstGeom prst="rect">
            <a:avLst/>
          </a:prstGeom>
        </p:spPr>
        <p:txBody>
          <a:bodyPr>
            <a:spAutoFit/>
          </a:bodyPr>
          <a:lstStyle/>
          <a:p>
            <a:pPr>
              <a:lnSpc>
                <a:spcPct val="150000"/>
              </a:lnSpc>
            </a:pPr>
            <a:r>
              <a:rPr lang="en-US" altLang="zh-CN" sz="1800" b="1" kern="100" dirty="0">
                <a:solidFill>
                  <a:srgbClr val="FF0000"/>
                </a:solidFill>
                <a:latin typeface="Times New Roman" panose="02020603050405020304" pitchFamily="18" charset="0"/>
                <a:ea typeface="宋体" panose="02010600030101010101" pitchFamily="2" charset="-122"/>
              </a:rPr>
              <a:t>3.4.4 </a:t>
            </a:r>
            <a:r>
              <a:rPr lang="zh-CN" altLang="zh-CN" sz="1800" b="1" kern="100" dirty="0">
                <a:solidFill>
                  <a:srgbClr val="FF0000"/>
                </a:solidFill>
                <a:latin typeface="Times New Roman" panose="02020603050405020304" pitchFamily="18" charset="0"/>
                <a:ea typeface="宋体" panose="02010600030101010101" pitchFamily="2" charset="-122"/>
              </a:rPr>
              <a:t>电机装配综合编程</a:t>
            </a:r>
          </a:p>
          <a:p>
            <a:pPr indent="266700">
              <a:lnSpc>
                <a:spcPct val="150000"/>
              </a:lnSpc>
            </a:pPr>
            <a:r>
              <a:rPr lang="en-US" altLang="zh-CN" sz="1600" kern="100" dirty="0">
                <a:latin typeface="Times New Roman" panose="02020603050405020304" pitchFamily="18" charset="0"/>
                <a:ea typeface="宋体" panose="02010600030101010101" pitchFamily="2" charset="-122"/>
              </a:rPr>
              <a:t>  </a:t>
            </a:r>
            <a:r>
              <a:rPr lang="zh-CN" altLang="zh-CN" sz="1600" kern="100" dirty="0">
                <a:solidFill>
                  <a:srgbClr val="0070C0"/>
                </a:solidFill>
                <a:latin typeface="Times New Roman" panose="02020603050405020304" pitchFamily="18" charset="0"/>
                <a:ea typeface="宋体" panose="02010600030101010101" pitchFamily="2" charset="-122"/>
              </a:rPr>
              <a:t>根据电机组件的装配流程，用户示教编程时除</a:t>
            </a:r>
            <a:r>
              <a:rPr lang="en-US" altLang="zh-CN" sz="1600" kern="100" dirty="0">
                <a:solidFill>
                  <a:srgbClr val="FF0000"/>
                </a:solidFill>
                <a:latin typeface="Times New Roman" panose="02020603050405020304" pitchFamily="18" charset="0"/>
                <a:ea typeface="宋体" panose="02010600030101010101" pitchFamily="2" charset="-122"/>
              </a:rPr>
              <a:t>main</a:t>
            </a:r>
            <a:r>
              <a:rPr lang="zh-CN" altLang="zh-CN" sz="1600" kern="100" dirty="0">
                <a:solidFill>
                  <a:srgbClr val="FF0000"/>
                </a:solidFill>
                <a:latin typeface="Times New Roman" panose="02020603050405020304" pitchFamily="18" charset="0"/>
                <a:ea typeface="宋体" panose="02010600030101010101" pitchFamily="2" charset="-122"/>
              </a:rPr>
              <a:t>例行程序</a:t>
            </a:r>
            <a:r>
              <a:rPr lang="zh-CN" altLang="zh-CN" sz="1600" kern="100" dirty="0">
                <a:solidFill>
                  <a:srgbClr val="0070C0"/>
                </a:solidFill>
                <a:latin typeface="Times New Roman" panose="02020603050405020304" pitchFamily="18" charset="0"/>
                <a:ea typeface="宋体" panose="02010600030101010101" pitchFamily="2" charset="-122"/>
              </a:rPr>
              <a:t>外可分别创建：</a:t>
            </a:r>
            <a:r>
              <a:rPr lang="zh-CN" altLang="zh-CN" sz="1600" kern="100" dirty="0">
                <a:solidFill>
                  <a:srgbClr val="FF0000"/>
                </a:solidFill>
                <a:latin typeface="Times New Roman" panose="02020603050405020304" pitchFamily="18" charset="0"/>
                <a:ea typeface="宋体" panose="02010600030101010101" pitchFamily="2" charset="-122"/>
              </a:rPr>
              <a:t>取平口手爪工具、放平口手爪工具、电机外壳装配、电机转子装配、电机端盖装配、电机成品入库</a:t>
            </a:r>
            <a:r>
              <a:rPr lang="zh-CN" altLang="zh-CN" sz="1600" kern="100" dirty="0">
                <a:solidFill>
                  <a:srgbClr val="0070C0"/>
                </a:solidFill>
                <a:latin typeface="Times New Roman" panose="02020603050405020304" pitchFamily="18" charset="0"/>
                <a:ea typeface="宋体" panose="02010600030101010101" pitchFamily="2" charset="-122"/>
              </a:rPr>
              <a:t>等例行程序。</a:t>
            </a:r>
          </a:p>
          <a:p>
            <a:pPr indent="266700">
              <a:lnSpc>
                <a:spcPct val="150000"/>
              </a:lnSpc>
            </a:pPr>
            <a:r>
              <a:rPr lang="en-US" altLang="zh-CN" sz="1400" kern="100" dirty="0">
                <a:solidFill>
                  <a:srgbClr val="0070C0"/>
                </a:solidFill>
                <a:latin typeface="宋体" panose="02010600030101010101" pitchFamily="2" charset="-122"/>
                <a:ea typeface="宋体" panose="02010600030101010101" pitchFamily="2" charset="-122"/>
              </a:rPr>
              <a:t> </a:t>
            </a:r>
            <a:r>
              <a:rPr lang="en-US" altLang="zh-CN" sz="1600" kern="100" dirty="0">
                <a:solidFill>
                  <a:srgbClr val="FF0000"/>
                </a:solidFill>
                <a:latin typeface="宋体" panose="02010600030101010101" pitchFamily="2" charset="-122"/>
                <a:ea typeface="宋体" panose="02010600030101010101" pitchFamily="2" charset="-122"/>
              </a:rPr>
              <a:t>1.main</a:t>
            </a:r>
            <a:r>
              <a:rPr lang="zh-CN" altLang="zh-CN" sz="1600" kern="100" dirty="0">
                <a:solidFill>
                  <a:srgbClr val="FF0000"/>
                </a:solidFill>
                <a:latin typeface="Times New Roman" panose="02020603050405020304" pitchFamily="18" charset="0"/>
                <a:ea typeface="宋体" panose="02010600030101010101" pitchFamily="2" charset="-122"/>
              </a:rPr>
              <a:t>程序</a:t>
            </a:r>
          </a:p>
          <a:p>
            <a:pPr>
              <a:lnSpc>
                <a:spcPct val="150000"/>
              </a:lnSpc>
            </a:pPr>
            <a:r>
              <a:rPr lang="en-US" altLang="zh-CN" sz="1400" kern="100" dirty="0">
                <a:solidFill>
                  <a:srgbClr val="0070C0"/>
                </a:solidFill>
                <a:latin typeface="宋体" panose="02010600030101010101" pitchFamily="2" charset="-122"/>
                <a:ea typeface="宋体" panose="02010600030101010101" pitchFamily="2" charset="-122"/>
              </a:rPr>
              <a:t>     PROC main()//</a:t>
            </a:r>
            <a:r>
              <a:rPr lang="zh-CN" altLang="zh-CN" sz="1400" kern="100" dirty="0">
                <a:solidFill>
                  <a:srgbClr val="0070C0"/>
                </a:solidFill>
                <a:latin typeface="Times New Roman" panose="02020603050405020304" pitchFamily="18" charset="0"/>
                <a:ea typeface="宋体" panose="02010600030101010101" pitchFamily="2" charset="-122"/>
              </a:rPr>
              <a:t>主程序开始</a:t>
            </a:r>
          </a:p>
          <a:p>
            <a:pPr>
              <a:lnSpc>
                <a:spcPct val="150000"/>
              </a:lnSpc>
            </a:pPr>
            <a:r>
              <a:rPr lang="en-US" altLang="zh-CN" sz="1400" kern="100" dirty="0">
                <a:solidFill>
                  <a:srgbClr val="0070C0"/>
                </a:solidFill>
                <a:latin typeface="宋体" panose="02010600030101010101" pitchFamily="2" charset="-122"/>
                <a:ea typeface="宋体" panose="02010600030101010101" pitchFamily="2" charset="-122"/>
              </a:rPr>
              <a:t>	</a:t>
            </a:r>
            <a:r>
              <a:rPr lang="en-US" altLang="zh-CN" sz="1400" kern="100" dirty="0" err="1">
                <a:solidFill>
                  <a:srgbClr val="0070C0"/>
                </a:solidFill>
                <a:latin typeface="宋体" panose="02010600030101010101" pitchFamily="2" charset="-122"/>
                <a:ea typeface="宋体" panose="02010600030101010101" pitchFamily="2" charset="-122"/>
              </a:rPr>
              <a:t>MoveAbsJ</a:t>
            </a:r>
            <a:r>
              <a:rPr lang="en-US" altLang="zh-CN" sz="1400" kern="100" dirty="0">
                <a:solidFill>
                  <a:srgbClr val="0070C0"/>
                </a:solidFill>
                <a:latin typeface="宋体" panose="02010600030101010101" pitchFamily="2" charset="-122"/>
                <a:ea typeface="宋体" panose="02010600030101010101" pitchFamily="2" charset="-122"/>
              </a:rPr>
              <a:t> </a:t>
            </a:r>
            <a:r>
              <a:rPr lang="en-US" altLang="zh-CN" sz="1400" kern="100" dirty="0" err="1">
                <a:solidFill>
                  <a:srgbClr val="0070C0"/>
                </a:solidFill>
                <a:latin typeface="宋体" panose="02010600030101010101" pitchFamily="2" charset="-122"/>
                <a:ea typeface="宋体" panose="02010600030101010101" pitchFamily="2" charset="-122"/>
              </a:rPr>
              <a:t>phome</a:t>
            </a:r>
            <a:r>
              <a:rPr lang="en-US" altLang="zh-CN" sz="1400" kern="100" dirty="0">
                <a:solidFill>
                  <a:srgbClr val="0070C0"/>
                </a:solidFill>
                <a:latin typeface="宋体" panose="02010600030101010101" pitchFamily="2" charset="-122"/>
                <a:ea typeface="宋体" panose="02010600030101010101" pitchFamily="2" charset="-122"/>
              </a:rPr>
              <a:t>\</a:t>
            </a:r>
            <a:r>
              <a:rPr lang="en-US" altLang="zh-CN" sz="1400" kern="100" dirty="0" err="1">
                <a:solidFill>
                  <a:srgbClr val="0070C0"/>
                </a:solidFill>
                <a:latin typeface="宋体" panose="02010600030101010101" pitchFamily="2" charset="-122"/>
                <a:ea typeface="宋体" panose="02010600030101010101" pitchFamily="2" charset="-122"/>
              </a:rPr>
              <a:t>NoEOffs</a:t>
            </a:r>
            <a:r>
              <a:rPr lang="en-US" altLang="zh-CN" sz="1400" kern="100" dirty="0">
                <a:solidFill>
                  <a:srgbClr val="0070C0"/>
                </a:solidFill>
                <a:latin typeface="宋体" panose="02010600030101010101" pitchFamily="2" charset="-122"/>
                <a:ea typeface="宋体" panose="02010600030101010101" pitchFamily="2" charset="-122"/>
              </a:rPr>
              <a:t>, v200, fine, tool0;//</a:t>
            </a:r>
            <a:r>
              <a:rPr lang="zh-CN" altLang="zh-CN" sz="1400" kern="100" dirty="0">
                <a:solidFill>
                  <a:srgbClr val="0070C0"/>
                </a:solidFill>
                <a:latin typeface="Times New Roman" panose="02020603050405020304" pitchFamily="18" charset="0"/>
                <a:ea typeface="宋体" panose="02010600030101010101" pitchFamily="2" charset="-122"/>
              </a:rPr>
              <a:t>机器人返回工作原点</a:t>
            </a:r>
          </a:p>
          <a:p>
            <a:pPr>
              <a:lnSpc>
                <a:spcPct val="150000"/>
              </a:lnSpc>
            </a:pPr>
            <a:r>
              <a:rPr lang="en-US" altLang="zh-CN" sz="1400" kern="100" dirty="0">
                <a:solidFill>
                  <a:srgbClr val="0070C0"/>
                </a:solidFill>
                <a:latin typeface="宋体" panose="02010600030101010101" pitchFamily="2" charset="-122"/>
                <a:ea typeface="宋体" panose="02010600030101010101" pitchFamily="2" charset="-122"/>
              </a:rPr>
              <a:t>	</a:t>
            </a:r>
            <a:r>
              <a:rPr lang="en-US" altLang="zh-CN" sz="1400" kern="100" dirty="0" err="1">
                <a:solidFill>
                  <a:srgbClr val="0070C0"/>
                </a:solidFill>
                <a:latin typeface="宋体" panose="02010600030101010101" pitchFamily="2" charset="-122"/>
                <a:ea typeface="宋体" panose="02010600030101010101" pitchFamily="2" charset="-122"/>
              </a:rPr>
              <a:t>QuPTool</a:t>
            </a:r>
            <a:r>
              <a:rPr lang="en-US" altLang="zh-CN" sz="1400" kern="100" dirty="0">
                <a:solidFill>
                  <a:srgbClr val="0070C0"/>
                </a:solidFill>
                <a:latin typeface="宋体" panose="02010600030101010101" pitchFamily="2" charset="-122"/>
                <a:ea typeface="宋体" panose="02010600030101010101" pitchFamily="2" charset="-122"/>
              </a:rPr>
              <a:t>;//</a:t>
            </a:r>
            <a:r>
              <a:rPr lang="zh-CN" altLang="zh-CN" sz="1400" kern="100" dirty="0">
                <a:solidFill>
                  <a:srgbClr val="0070C0"/>
                </a:solidFill>
                <a:latin typeface="Times New Roman" panose="02020603050405020304" pitchFamily="18" charset="0"/>
                <a:ea typeface="宋体" panose="02010600030101010101" pitchFamily="2" charset="-122"/>
              </a:rPr>
              <a:t>调用“取平口手爪工具”例行程序</a:t>
            </a:r>
          </a:p>
          <a:p>
            <a:pPr>
              <a:lnSpc>
                <a:spcPct val="150000"/>
              </a:lnSpc>
            </a:pPr>
            <a:r>
              <a:rPr lang="en-US" altLang="zh-CN" sz="1400" kern="100" dirty="0">
                <a:solidFill>
                  <a:srgbClr val="0070C0"/>
                </a:solidFill>
                <a:latin typeface="宋体" panose="02010600030101010101" pitchFamily="2" charset="-122"/>
                <a:ea typeface="宋体" panose="02010600030101010101" pitchFamily="2" charset="-122"/>
              </a:rPr>
              <a:t>	…</a:t>
            </a:r>
            <a:endParaRPr lang="zh-CN" altLang="zh-CN" sz="1400" kern="100" dirty="0">
              <a:solidFill>
                <a:srgbClr val="0070C0"/>
              </a:solidFill>
              <a:latin typeface="Times New Roman" panose="02020603050405020304" pitchFamily="18" charset="0"/>
              <a:ea typeface="宋体" panose="02010600030101010101" pitchFamily="2" charset="-122"/>
            </a:endParaRPr>
          </a:p>
          <a:p>
            <a:pPr indent="266700">
              <a:lnSpc>
                <a:spcPct val="150000"/>
              </a:lnSpc>
            </a:pPr>
            <a:r>
              <a:rPr lang="en-US" altLang="zh-CN" sz="1400" kern="100" dirty="0">
                <a:solidFill>
                  <a:srgbClr val="0070C0"/>
                </a:solidFill>
                <a:latin typeface="宋体" panose="02010600030101010101" pitchFamily="2" charset="-122"/>
                <a:ea typeface="宋体" panose="02010600030101010101" pitchFamily="2" charset="-122"/>
              </a:rPr>
              <a:t>    </a:t>
            </a:r>
            <a:r>
              <a:rPr lang="en-US" altLang="zh-CN" sz="1400" kern="100" dirty="0" err="1">
                <a:solidFill>
                  <a:srgbClr val="0070C0"/>
                </a:solidFill>
                <a:latin typeface="宋体" panose="02010600030101010101" pitchFamily="2" charset="-122"/>
                <a:ea typeface="宋体" panose="02010600030101010101" pitchFamily="2" charset="-122"/>
              </a:rPr>
              <a:t>FangPTool</a:t>
            </a:r>
            <a:r>
              <a:rPr lang="en-US" altLang="zh-CN" sz="1400" kern="100" dirty="0">
                <a:solidFill>
                  <a:srgbClr val="0070C0"/>
                </a:solidFill>
                <a:latin typeface="宋体" panose="02010600030101010101" pitchFamily="2" charset="-122"/>
                <a:ea typeface="宋体" panose="02010600030101010101" pitchFamily="2" charset="-122"/>
              </a:rPr>
              <a:t>;//</a:t>
            </a:r>
            <a:r>
              <a:rPr lang="zh-CN" altLang="zh-CN" sz="1400" kern="100" dirty="0">
                <a:solidFill>
                  <a:srgbClr val="0070C0"/>
                </a:solidFill>
                <a:latin typeface="Times New Roman" panose="02020603050405020304" pitchFamily="18" charset="0"/>
                <a:ea typeface="宋体" panose="02010600030101010101" pitchFamily="2" charset="-122"/>
              </a:rPr>
              <a:t>调用“放平口手爪工具”例行程序</a:t>
            </a:r>
          </a:p>
          <a:p>
            <a:pPr>
              <a:lnSpc>
                <a:spcPct val="150000"/>
              </a:lnSpc>
            </a:pPr>
            <a:r>
              <a:rPr lang="en-US" altLang="zh-CN" sz="1400" kern="100" dirty="0">
                <a:solidFill>
                  <a:srgbClr val="0070C0"/>
                </a:solidFill>
                <a:latin typeface="宋体" panose="02010600030101010101" pitchFamily="2" charset="-122"/>
                <a:ea typeface="宋体" panose="02010600030101010101" pitchFamily="2" charset="-122"/>
              </a:rPr>
              <a:t>	</a:t>
            </a:r>
            <a:r>
              <a:rPr lang="en-US" altLang="zh-CN" sz="1400" kern="100" dirty="0" err="1">
                <a:solidFill>
                  <a:srgbClr val="0070C0"/>
                </a:solidFill>
                <a:latin typeface="宋体" panose="02010600030101010101" pitchFamily="2" charset="-122"/>
                <a:ea typeface="宋体" panose="02010600030101010101" pitchFamily="2" charset="-122"/>
              </a:rPr>
              <a:t>MoveAbsJ</a:t>
            </a:r>
            <a:r>
              <a:rPr lang="en-US" altLang="zh-CN" sz="1400" kern="100" dirty="0">
                <a:solidFill>
                  <a:srgbClr val="0070C0"/>
                </a:solidFill>
                <a:latin typeface="宋体" panose="02010600030101010101" pitchFamily="2" charset="-122"/>
                <a:ea typeface="宋体" panose="02010600030101010101" pitchFamily="2" charset="-122"/>
              </a:rPr>
              <a:t> </a:t>
            </a:r>
            <a:r>
              <a:rPr lang="en-US" altLang="zh-CN" sz="1400" kern="100" dirty="0" err="1">
                <a:solidFill>
                  <a:srgbClr val="0070C0"/>
                </a:solidFill>
                <a:latin typeface="宋体" panose="02010600030101010101" pitchFamily="2" charset="-122"/>
                <a:ea typeface="宋体" panose="02010600030101010101" pitchFamily="2" charset="-122"/>
              </a:rPr>
              <a:t>phome</a:t>
            </a:r>
            <a:r>
              <a:rPr lang="en-US" altLang="zh-CN" sz="1400" kern="100" dirty="0">
                <a:solidFill>
                  <a:srgbClr val="0070C0"/>
                </a:solidFill>
                <a:latin typeface="宋体" panose="02010600030101010101" pitchFamily="2" charset="-122"/>
                <a:ea typeface="宋体" panose="02010600030101010101" pitchFamily="2" charset="-122"/>
              </a:rPr>
              <a:t> \</a:t>
            </a:r>
            <a:r>
              <a:rPr lang="en-US" altLang="zh-CN" sz="1400" kern="100" dirty="0" err="1">
                <a:solidFill>
                  <a:srgbClr val="0070C0"/>
                </a:solidFill>
                <a:latin typeface="宋体" panose="02010600030101010101" pitchFamily="2" charset="-122"/>
                <a:ea typeface="宋体" panose="02010600030101010101" pitchFamily="2" charset="-122"/>
              </a:rPr>
              <a:t>NoEOffs</a:t>
            </a:r>
            <a:r>
              <a:rPr lang="en-US" altLang="zh-CN" sz="1400" kern="100" dirty="0">
                <a:solidFill>
                  <a:srgbClr val="0070C0"/>
                </a:solidFill>
                <a:latin typeface="宋体" panose="02010600030101010101" pitchFamily="2" charset="-122"/>
                <a:ea typeface="宋体" panose="02010600030101010101" pitchFamily="2" charset="-122"/>
              </a:rPr>
              <a:t>, v200, fine, tool0;//</a:t>
            </a:r>
            <a:r>
              <a:rPr lang="zh-CN" altLang="zh-CN" sz="1400" kern="100" dirty="0">
                <a:solidFill>
                  <a:srgbClr val="0070C0"/>
                </a:solidFill>
                <a:latin typeface="Times New Roman" panose="02020603050405020304" pitchFamily="18" charset="0"/>
                <a:ea typeface="宋体" panose="02010600030101010101" pitchFamily="2" charset="-122"/>
              </a:rPr>
              <a:t>机器人再次返回工作原点</a:t>
            </a:r>
          </a:p>
          <a:p>
            <a:pPr>
              <a:lnSpc>
                <a:spcPct val="150000"/>
              </a:lnSpc>
            </a:pPr>
            <a:r>
              <a:rPr lang="en-US" altLang="zh-CN" sz="1400" kern="100" dirty="0">
                <a:solidFill>
                  <a:srgbClr val="0070C0"/>
                </a:solidFill>
                <a:latin typeface="宋体" panose="02010600030101010101" pitchFamily="2" charset="-122"/>
                <a:ea typeface="宋体" panose="02010600030101010101" pitchFamily="2" charset="-122"/>
              </a:rPr>
              <a:t>     ENDPROC//</a:t>
            </a:r>
            <a:r>
              <a:rPr lang="zh-CN" altLang="zh-CN" sz="1400" kern="100" dirty="0">
                <a:solidFill>
                  <a:srgbClr val="0070C0"/>
                </a:solidFill>
                <a:latin typeface="Times New Roman" panose="02020603050405020304" pitchFamily="18" charset="0"/>
                <a:ea typeface="宋体" panose="02010600030101010101" pitchFamily="2" charset="-122"/>
              </a:rPr>
              <a:t>主程序结束</a:t>
            </a:r>
            <a:endParaRPr lang="zh-CN" altLang="zh-CN" sz="1400" kern="100" dirty="0">
              <a:solidFill>
                <a:srgbClr val="0070C0"/>
              </a:solidFill>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42894243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日期占位符 8">
            <a:extLst>
              <a:ext uri="{FF2B5EF4-FFF2-40B4-BE49-F238E27FC236}">
                <a16:creationId xmlns:a16="http://schemas.microsoft.com/office/drawing/2014/main" id="{A8EBF38A-4DC2-4B5E-850E-3E772478EE51}"/>
              </a:ext>
            </a:extLst>
          </p:cNvPr>
          <p:cNvSpPr>
            <a:spLocks noGrp="1"/>
          </p:cNvSpPr>
          <p:nvPr>
            <p:ph type="dt" sz="half" idx="10"/>
          </p:nvPr>
        </p:nvSpPr>
        <p:spPr/>
        <p:txBody>
          <a:bodyPr/>
          <a:lstStyle/>
          <a:p>
            <a:fld id="{88C7BFE4-1589-4828-8991-ABCAE88FB243}" type="datetime1">
              <a:rPr lang="zh-CN" altLang="en-US" smtClean="0"/>
              <a:t>2024/7/5</a:t>
            </a:fld>
            <a:endParaRPr lang="zh-CN" altLang="en-US" dirty="0"/>
          </a:p>
        </p:txBody>
      </p:sp>
      <p:sp>
        <p:nvSpPr>
          <p:cNvPr id="7" name="标题 1">
            <a:extLst>
              <a:ext uri="{FF2B5EF4-FFF2-40B4-BE49-F238E27FC236}">
                <a16:creationId xmlns:a16="http://schemas.microsoft.com/office/drawing/2014/main" id="{EABC0ED1-967B-4025-A8BA-8974D509786A}"/>
              </a:ext>
            </a:extLst>
          </p:cNvPr>
          <p:cNvSpPr>
            <a:spLocks noGrp="1"/>
          </p:cNvSpPr>
          <p:nvPr>
            <p:ph type="title"/>
          </p:nvPr>
        </p:nvSpPr>
        <p:spPr>
          <a:xfrm>
            <a:off x="180923" y="0"/>
            <a:ext cx="6294827" cy="666572"/>
          </a:xfrm>
        </p:spPr>
        <p:txBody>
          <a:bodyPr>
            <a:normAutofit fontScale="90000"/>
          </a:bodyPr>
          <a:lstStyle/>
          <a:p>
            <a:r>
              <a:rPr lang="zh-CN" altLang="en-US" dirty="0"/>
              <a:t>单元三 </a:t>
            </a:r>
            <a:r>
              <a:rPr lang="en-US" altLang="zh-CN" dirty="0"/>
              <a:t>ABB</a:t>
            </a:r>
            <a:r>
              <a:rPr lang="zh-CN" altLang="en-US" dirty="0"/>
              <a:t>工业机器人激光切割应用编程</a:t>
            </a:r>
          </a:p>
        </p:txBody>
      </p:sp>
      <p:sp>
        <p:nvSpPr>
          <p:cNvPr id="2" name="矩形 1">
            <a:extLst>
              <a:ext uri="{FF2B5EF4-FFF2-40B4-BE49-F238E27FC236}">
                <a16:creationId xmlns:a16="http://schemas.microsoft.com/office/drawing/2014/main" id="{D6DD747B-8E14-4BF6-9509-5B6497613DB7}"/>
              </a:ext>
            </a:extLst>
          </p:cNvPr>
          <p:cNvSpPr/>
          <p:nvPr/>
        </p:nvSpPr>
        <p:spPr>
          <a:xfrm>
            <a:off x="442212" y="486496"/>
            <a:ext cx="8280000" cy="3724033"/>
          </a:xfrm>
          <a:prstGeom prst="rect">
            <a:avLst/>
          </a:prstGeom>
        </p:spPr>
        <p:txBody>
          <a:bodyPr>
            <a:spAutoFit/>
          </a:bodyPr>
          <a:lstStyle/>
          <a:p>
            <a:pPr indent="266700">
              <a:lnSpc>
                <a:spcPct val="120000"/>
              </a:lnSpc>
            </a:pPr>
            <a:r>
              <a:rPr lang="en-US" altLang="zh-CN" sz="1600" kern="100" dirty="0">
                <a:solidFill>
                  <a:srgbClr val="FF0000"/>
                </a:solidFill>
                <a:latin typeface="宋体" panose="02010600030101010101" pitchFamily="2" charset="-122"/>
                <a:ea typeface="宋体" panose="02010600030101010101" pitchFamily="2" charset="-122"/>
              </a:rPr>
              <a:t>2.</a:t>
            </a:r>
            <a:r>
              <a:rPr lang="zh-CN" altLang="zh-CN" sz="1600" kern="100" dirty="0">
                <a:solidFill>
                  <a:srgbClr val="FF0000"/>
                </a:solidFill>
                <a:latin typeface="Times New Roman" panose="02020603050405020304" pitchFamily="18" charset="0"/>
                <a:ea typeface="宋体" panose="02010600030101010101" pitchFamily="2" charset="-122"/>
              </a:rPr>
              <a:t>电机外壳装配例行程序</a:t>
            </a:r>
          </a:p>
          <a:p>
            <a:pPr>
              <a:lnSpc>
                <a:spcPct val="120000"/>
              </a:lnSpc>
            </a:pPr>
            <a:r>
              <a:rPr lang="en-US" altLang="zh-CN" sz="1400" kern="100" dirty="0">
                <a:latin typeface="宋体" panose="02010600030101010101" pitchFamily="2" charset="-122"/>
                <a:ea typeface="宋体" panose="02010600030101010101" pitchFamily="2" charset="-122"/>
              </a:rPr>
              <a:t>    </a:t>
            </a:r>
            <a:r>
              <a:rPr lang="en-US" altLang="zh-CN" sz="1400" kern="100" dirty="0">
                <a:solidFill>
                  <a:srgbClr val="FF0000"/>
                </a:solidFill>
                <a:latin typeface="宋体" panose="02010600030101010101" pitchFamily="2" charset="-122"/>
                <a:ea typeface="宋体" panose="02010600030101010101" pitchFamily="2" charset="-122"/>
              </a:rPr>
              <a:t>PROC </a:t>
            </a:r>
            <a:r>
              <a:rPr lang="en-US" altLang="zh-CN" sz="1400" kern="100" dirty="0" err="1">
                <a:solidFill>
                  <a:srgbClr val="FF0000"/>
                </a:solidFill>
                <a:latin typeface="宋体" panose="02010600030101010101" pitchFamily="2" charset="-122"/>
                <a:ea typeface="宋体" panose="02010600030101010101" pitchFamily="2" charset="-122"/>
              </a:rPr>
              <a:t>WaiKeAssemble</a:t>
            </a:r>
            <a:r>
              <a:rPr lang="en-US" altLang="zh-CN" sz="1400" kern="100" dirty="0">
                <a:solidFill>
                  <a:srgbClr val="FF0000"/>
                </a:solidFill>
                <a:latin typeface="宋体" panose="02010600030101010101" pitchFamily="2" charset="-122"/>
                <a:ea typeface="宋体" panose="02010600030101010101" pitchFamily="2" charset="-122"/>
              </a:rPr>
              <a:t>()</a:t>
            </a:r>
            <a:endParaRPr lang="zh-CN" altLang="zh-CN" sz="1400" kern="100" dirty="0">
              <a:solidFill>
                <a:srgbClr val="FF0000"/>
              </a:solidFill>
              <a:latin typeface="Times New Roman" panose="02020603050405020304" pitchFamily="18" charset="0"/>
              <a:ea typeface="宋体" panose="02010600030101010101" pitchFamily="2" charset="-122"/>
            </a:endParaRPr>
          </a:p>
          <a:p>
            <a:pPr>
              <a:lnSpc>
                <a:spcPct val="120000"/>
              </a:lnSpc>
            </a:pPr>
            <a:r>
              <a:rPr lang="en-US" altLang="zh-CN" sz="1400" kern="100" dirty="0">
                <a:solidFill>
                  <a:srgbClr val="0070C0"/>
                </a:solidFill>
                <a:latin typeface="宋体" panose="02010600030101010101" pitchFamily="2" charset="-122"/>
                <a:ea typeface="宋体" panose="02010600030101010101" pitchFamily="2" charset="-122"/>
              </a:rPr>
              <a:t>	Set YV3; </a:t>
            </a:r>
            <a:endParaRPr lang="zh-CN" altLang="zh-CN" sz="1400" kern="100" dirty="0">
              <a:solidFill>
                <a:srgbClr val="0070C0"/>
              </a:solidFill>
              <a:latin typeface="Times New Roman" panose="02020603050405020304" pitchFamily="18" charset="0"/>
              <a:ea typeface="宋体" panose="02010600030101010101" pitchFamily="2" charset="-122"/>
            </a:endParaRPr>
          </a:p>
          <a:p>
            <a:pPr>
              <a:lnSpc>
                <a:spcPct val="120000"/>
              </a:lnSpc>
            </a:pPr>
            <a:r>
              <a:rPr lang="en-US" altLang="zh-CN" sz="1400" kern="100" dirty="0">
                <a:solidFill>
                  <a:srgbClr val="0070C0"/>
                </a:solidFill>
                <a:latin typeface="宋体" panose="02010600030101010101" pitchFamily="2" charset="-122"/>
                <a:ea typeface="宋体" panose="02010600030101010101" pitchFamily="2" charset="-122"/>
              </a:rPr>
              <a:t>	Reset YV4; //</a:t>
            </a:r>
            <a:r>
              <a:rPr lang="zh-CN" altLang="zh-CN" sz="1400" kern="100" dirty="0">
                <a:solidFill>
                  <a:srgbClr val="0070C0"/>
                </a:solidFill>
                <a:latin typeface="Times New Roman" panose="02020603050405020304" pitchFamily="18" charset="0"/>
                <a:ea typeface="宋体" panose="02010600030101010101" pitchFamily="2" charset="-122"/>
              </a:rPr>
              <a:t>松开平口手爪</a:t>
            </a:r>
          </a:p>
          <a:p>
            <a:pPr>
              <a:lnSpc>
                <a:spcPct val="120000"/>
              </a:lnSpc>
            </a:pPr>
            <a:r>
              <a:rPr lang="en-US" altLang="zh-CN" sz="1400" kern="100" dirty="0">
                <a:solidFill>
                  <a:srgbClr val="0070C0"/>
                </a:solidFill>
                <a:latin typeface="宋体" panose="02010600030101010101" pitchFamily="2" charset="-122"/>
                <a:ea typeface="宋体" panose="02010600030101010101" pitchFamily="2" charset="-122"/>
              </a:rPr>
              <a:t>	</a:t>
            </a:r>
            <a:r>
              <a:rPr lang="en-US" altLang="zh-CN" sz="1400" kern="100" dirty="0" err="1">
                <a:solidFill>
                  <a:srgbClr val="0070C0"/>
                </a:solidFill>
                <a:latin typeface="宋体" panose="02010600030101010101" pitchFamily="2" charset="-122"/>
                <a:ea typeface="宋体" panose="02010600030101010101" pitchFamily="2" charset="-122"/>
              </a:rPr>
              <a:t>WaitDI</a:t>
            </a:r>
            <a:r>
              <a:rPr lang="en-US" altLang="zh-CN" sz="1400" kern="100" dirty="0">
                <a:solidFill>
                  <a:srgbClr val="0070C0"/>
                </a:solidFill>
                <a:latin typeface="宋体" panose="02010600030101010101" pitchFamily="2" charset="-122"/>
                <a:ea typeface="宋体" panose="02010600030101010101" pitchFamily="2" charset="-122"/>
              </a:rPr>
              <a:t> DI10, 1;//</a:t>
            </a:r>
            <a:r>
              <a:rPr lang="zh-CN" altLang="zh-CN" sz="1400" kern="100" dirty="0">
                <a:solidFill>
                  <a:srgbClr val="0070C0"/>
                </a:solidFill>
                <a:latin typeface="Times New Roman" panose="02020603050405020304" pitchFamily="18" charset="0"/>
                <a:ea typeface="宋体" panose="02010600030101010101" pitchFamily="2" charset="-122"/>
              </a:rPr>
              <a:t>等待手爪松开到位信号</a:t>
            </a:r>
          </a:p>
          <a:p>
            <a:pPr>
              <a:lnSpc>
                <a:spcPct val="120000"/>
              </a:lnSpc>
            </a:pPr>
            <a:r>
              <a:rPr lang="en-US" altLang="zh-CN" sz="1400" kern="100" dirty="0">
                <a:solidFill>
                  <a:srgbClr val="0070C0"/>
                </a:solidFill>
                <a:latin typeface="宋体" panose="02010600030101010101" pitchFamily="2" charset="-122"/>
                <a:ea typeface="宋体" panose="02010600030101010101" pitchFamily="2" charset="-122"/>
              </a:rPr>
              <a:t>        </a:t>
            </a:r>
            <a:r>
              <a:rPr lang="en-US" altLang="zh-CN" sz="1400" kern="100" dirty="0" err="1">
                <a:solidFill>
                  <a:srgbClr val="0070C0"/>
                </a:solidFill>
                <a:latin typeface="宋体" panose="02010600030101010101" pitchFamily="2" charset="-122"/>
                <a:ea typeface="宋体" panose="02010600030101010101" pitchFamily="2" charset="-122"/>
              </a:rPr>
              <a:t>WaitTime</a:t>
            </a:r>
            <a:r>
              <a:rPr lang="en-US" altLang="zh-CN" sz="1400" kern="100" dirty="0">
                <a:solidFill>
                  <a:srgbClr val="0070C0"/>
                </a:solidFill>
                <a:latin typeface="宋体" panose="02010600030101010101" pitchFamily="2" charset="-122"/>
                <a:ea typeface="宋体" panose="02010600030101010101" pitchFamily="2" charset="-122"/>
              </a:rPr>
              <a:t> 1;//</a:t>
            </a:r>
            <a:r>
              <a:rPr lang="zh-CN" altLang="zh-CN" sz="1400" kern="100" dirty="0">
                <a:solidFill>
                  <a:srgbClr val="0070C0"/>
                </a:solidFill>
                <a:latin typeface="Times New Roman" panose="02020603050405020304" pitchFamily="18" charset="0"/>
                <a:ea typeface="宋体" panose="02010600030101010101" pitchFamily="2" charset="-122"/>
              </a:rPr>
              <a:t>延时</a:t>
            </a:r>
            <a:r>
              <a:rPr lang="en-US" altLang="zh-CN" sz="1400" kern="100" dirty="0">
                <a:solidFill>
                  <a:srgbClr val="0070C0"/>
                </a:solidFill>
                <a:latin typeface="Times New Roman" panose="02020603050405020304" pitchFamily="18" charset="0"/>
                <a:ea typeface="宋体" panose="02010600030101010101" pitchFamily="2" charset="-122"/>
              </a:rPr>
              <a:t>1</a:t>
            </a:r>
            <a:r>
              <a:rPr lang="zh-CN" altLang="zh-CN" sz="1400" kern="100" dirty="0">
                <a:solidFill>
                  <a:srgbClr val="0070C0"/>
                </a:solidFill>
                <a:latin typeface="Times New Roman" panose="02020603050405020304" pitchFamily="18" charset="0"/>
                <a:ea typeface="宋体" panose="02010600030101010101" pitchFamily="2" charset="-122"/>
              </a:rPr>
              <a:t>秒</a:t>
            </a:r>
          </a:p>
          <a:p>
            <a:pPr>
              <a:lnSpc>
                <a:spcPct val="120000"/>
              </a:lnSpc>
            </a:pPr>
            <a:r>
              <a:rPr lang="en-US" altLang="zh-CN" sz="1400" kern="100" dirty="0">
                <a:solidFill>
                  <a:srgbClr val="0070C0"/>
                </a:solidFill>
                <a:latin typeface="宋体" panose="02010600030101010101" pitchFamily="2" charset="-122"/>
                <a:ea typeface="宋体" panose="02010600030101010101" pitchFamily="2" charset="-122"/>
              </a:rPr>
              <a:t>	</a:t>
            </a:r>
            <a:r>
              <a:rPr lang="en-US" altLang="zh-CN" sz="1400" kern="100" dirty="0" err="1">
                <a:solidFill>
                  <a:srgbClr val="0070C0"/>
                </a:solidFill>
                <a:latin typeface="宋体" panose="02010600030101010101" pitchFamily="2" charset="-122"/>
                <a:ea typeface="宋体" panose="02010600030101010101" pitchFamily="2" charset="-122"/>
              </a:rPr>
              <a:t>MoveJ</a:t>
            </a:r>
            <a:r>
              <a:rPr lang="en-US" altLang="zh-CN" sz="1400" kern="100" dirty="0">
                <a:solidFill>
                  <a:srgbClr val="0070C0"/>
                </a:solidFill>
                <a:latin typeface="宋体" panose="02010600030101010101" pitchFamily="2" charset="-122"/>
                <a:ea typeface="宋体" panose="02010600030101010101" pitchFamily="2" charset="-122"/>
              </a:rPr>
              <a:t> Offs(P20,0,0,150), v200, fine, tool0;//</a:t>
            </a:r>
            <a:r>
              <a:rPr lang="zh-CN" altLang="zh-CN" sz="1400" kern="100" dirty="0">
                <a:solidFill>
                  <a:srgbClr val="0070C0"/>
                </a:solidFill>
                <a:latin typeface="Times New Roman" panose="02020603050405020304" pitchFamily="18" charset="0"/>
                <a:ea typeface="宋体" panose="02010600030101010101" pitchFamily="2" charset="-122"/>
              </a:rPr>
              <a:t>到达立体库电机外壳上方接近点</a:t>
            </a:r>
          </a:p>
          <a:p>
            <a:pPr>
              <a:lnSpc>
                <a:spcPct val="120000"/>
              </a:lnSpc>
            </a:pPr>
            <a:r>
              <a:rPr lang="en-US" altLang="zh-CN" sz="1400" kern="100" dirty="0">
                <a:solidFill>
                  <a:srgbClr val="0070C0"/>
                </a:solidFill>
                <a:latin typeface="宋体" panose="02010600030101010101" pitchFamily="2" charset="-122"/>
                <a:ea typeface="宋体" panose="02010600030101010101" pitchFamily="2" charset="-122"/>
              </a:rPr>
              <a:t>	</a:t>
            </a:r>
            <a:r>
              <a:rPr lang="en-US" altLang="zh-CN" sz="1400" kern="100" dirty="0" err="1">
                <a:solidFill>
                  <a:srgbClr val="0070C0"/>
                </a:solidFill>
                <a:latin typeface="宋体" panose="02010600030101010101" pitchFamily="2" charset="-122"/>
                <a:ea typeface="宋体" panose="02010600030101010101" pitchFamily="2" charset="-122"/>
              </a:rPr>
              <a:t>MoveL</a:t>
            </a:r>
            <a:r>
              <a:rPr lang="en-US" altLang="zh-CN" sz="1400" kern="100" dirty="0">
                <a:solidFill>
                  <a:srgbClr val="0070C0"/>
                </a:solidFill>
                <a:latin typeface="宋体" panose="02010600030101010101" pitchFamily="2" charset="-122"/>
                <a:ea typeface="宋体" panose="02010600030101010101" pitchFamily="2" charset="-122"/>
              </a:rPr>
              <a:t> P20, v100, fine, tool0;//</a:t>
            </a:r>
            <a:r>
              <a:rPr lang="zh-CN" altLang="zh-CN" sz="1400" kern="100" dirty="0">
                <a:solidFill>
                  <a:srgbClr val="0070C0"/>
                </a:solidFill>
                <a:latin typeface="Times New Roman" panose="02020603050405020304" pitchFamily="18" charset="0"/>
                <a:ea typeface="宋体" panose="02010600030101010101" pitchFamily="2" charset="-122"/>
              </a:rPr>
              <a:t>到达立体库电机外壳抓取点</a:t>
            </a:r>
          </a:p>
          <a:p>
            <a:pPr>
              <a:lnSpc>
                <a:spcPct val="120000"/>
              </a:lnSpc>
            </a:pPr>
            <a:r>
              <a:rPr lang="en-US" altLang="zh-CN" sz="1400" kern="100" dirty="0">
                <a:solidFill>
                  <a:srgbClr val="0070C0"/>
                </a:solidFill>
                <a:latin typeface="宋体" panose="02010600030101010101" pitchFamily="2" charset="-122"/>
                <a:ea typeface="宋体" panose="02010600030101010101" pitchFamily="2" charset="-122"/>
              </a:rPr>
              <a:t>	Set YV4;</a:t>
            </a:r>
            <a:endParaRPr lang="zh-CN" altLang="zh-CN" sz="1400" kern="100" dirty="0">
              <a:solidFill>
                <a:srgbClr val="0070C0"/>
              </a:solidFill>
              <a:latin typeface="Times New Roman" panose="02020603050405020304" pitchFamily="18" charset="0"/>
              <a:ea typeface="宋体" panose="02010600030101010101" pitchFamily="2" charset="-122"/>
            </a:endParaRPr>
          </a:p>
          <a:p>
            <a:pPr>
              <a:lnSpc>
                <a:spcPct val="120000"/>
              </a:lnSpc>
            </a:pPr>
            <a:r>
              <a:rPr lang="en-US" altLang="zh-CN" sz="1400" kern="100" dirty="0">
                <a:solidFill>
                  <a:srgbClr val="0070C0"/>
                </a:solidFill>
                <a:latin typeface="宋体" panose="02010600030101010101" pitchFamily="2" charset="-122"/>
                <a:ea typeface="宋体" panose="02010600030101010101" pitchFamily="2" charset="-122"/>
              </a:rPr>
              <a:t>	Reset YV3;//</a:t>
            </a:r>
            <a:r>
              <a:rPr lang="zh-CN" altLang="zh-CN" sz="1400" kern="100" dirty="0">
                <a:solidFill>
                  <a:srgbClr val="0070C0"/>
                </a:solidFill>
                <a:latin typeface="Times New Roman" panose="02020603050405020304" pitchFamily="18" charset="0"/>
                <a:ea typeface="宋体" panose="02010600030101010101" pitchFamily="2" charset="-122"/>
              </a:rPr>
              <a:t>闭合平口手爪</a:t>
            </a:r>
          </a:p>
          <a:p>
            <a:pPr>
              <a:lnSpc>
                <a:spcPct val="120000"/>
              </a:lnSpc>
            </a:pPr>
            <a:r>
              <a:rPr lang="en-US" altLang="zh-CN" sz="1400" kern="100" dirty="0">
                <a:solidFill>
                  <a:srgbClr val="0070C0"/>
                </a:solidFill>
                <a:latin typeface="宋体" panose="02010600030101010101" pitchFamily="2" charset="-122"/>
                <a:ea typeface="宋体" panose="02010600030101010101" pitchFamily="2" charset="-122"/>
              </a:rPr>
              <a:t>	</a:t>
            </a:r>
            <a:r>
              <a:rPr lang="en-US" altLang="zh-CN" sz="1400" kern="100" dirty="0" err="1">
                <a:solidFill>
                  <a:srgbClr val="0070C0"/>
                </a:solidFill>
                <a:latin typeface="宋体" panose="02010600030101010101" pitchFamily="2" charset="-122"/>
                <a:ea typeface="宋体" panose="02010600030101010101" pitchFamily="2" charset="-122"/>
              </a:rPr>
              <a:t>WaitDI</a:t>
            </a:r>
            <a:r>
              <a:rPr lang="en-US" altLang="zh-CN" sz="1400" kern="100" dirty="0">
                <a:solidFill>
                  <a:srgbClr val="0070C0"/>
                </a:solidFill>
                <a:latin typeface="宋体" panose="02010600030101010101" pitchFamily="2" charset="-122"/>
                <a:ea typeface="宋体" panose="02010600030101010101" pitchFamily="2" charset="-122"/>
              </a:rPr>
              <a:t> DI9, 1;//</a:t>
            </a:r>
            <a:r>
              <a:rPr lang="zh-CN" altLang="zh-CN" sz="1400" kern="100" dirty="0">
                <a:solidFill>
                  <a:srgbClr val="0070C0"/>
                </a:solidFill>
                <a:latin typeface="Times New Roman" panose="02020603050405020304" pitchFamily="18" charset="0"/>
                <a:ea typeface="宋体" panose="02010600030101010101" pitchFamily="2" charset="-122"/>
              </a:rPr>
              <a:t>等待手爪闭合到位信号</a:t>
            </a:r>
          </a:p>
          <a:p>
            <a:pPr>
              <a:lnSpc>
                <a:spcPct val="120000"/>
              </a:lnSpc>
            </a:pPr>
            <a:r>
              <a:rPr lang="en-US" altLang="zh-CN" sz="1400" kern="100" dirty="0">
                <a:solidFill>
                  <a:srgbClr val="0070C0"/>
                </a:solidFill>
                <a:latin typeface="宋体" panose="02010600030101010101" pitchFamily="2" charset="-122"/>
                <a:ea typeface="宋体" panose="02010600030101010101" pitchFamily="2" charset="-122"/>
              </a:rPr>
              <a:t>        </a:t>
            </a:r>
            <a:r>
              <a:rPr lang="en-US" altLang="zh-CN" sz="1400" kern="100" dirty="0" err="1">
                <a:solidFill>
                  <a:srgbClr val="0070C0"/>
                </a:solidFill>
                <a:latin typeface="宋体" panose="02010600030101010101" pitchFamily="2" charset="-122"/>
                <a:ea typeface="宋体" panose="02010600030101010101" pitchFamily="2" charset="-122"/>
              </a:rPr>
              <a:t>WaitTime</a:t>
            </a:r>
            <a:r>
              <a:rPr lang="en-US" altLang="zh-CN" sz="1400" kern="100" dirty="0">
                <a:solidFill>
                  <a:srgbClr val="0070C0"/>
                </a:solidFill>
                <a:latin typeface="宋体" panose="02010600030101010101" pitchFamily="2" charset="-122"/>
                <a:ea typeface="宋体" panose="02010600030101010101" pitchFamily="2" charset="-122"/>
              </a:rPr>
              <a:t> 1;</a:t>
            </a:r>
            <a:r>
              <a:rPr lang="en-US" altLang="zh-CN" sz="1400" kern="100" dirty="0">
                <a:solidFill>
                  <a:srgbClr val="0070C0"/>
                </a:solidFill>
                <a:latin typeface="Times New Roman" panose="02020603050405020304" pitchFamily="18" charset="0"/>
                <a:ea typeface="宋体" panose="02010600030101010101" pitchFamily="2" charset="-122"/>
              </a:rPr>
              <a:t> </a:t>
            </a:r>
            <a:r>
              <a:rPr lang="en-US" altLang="zh-CN" sz="1400" kern="100" dirty="0">
                <a:solidFill>
                  <a:srgbClr val="0070C0"/>
                </a:solidFill>
                <a:latin typeface="宋体" panose="02010600030101010101" pitchFamily="2" charset="-122"/>
                <a:ea typeface="宋体" panose="02010600030101010101" pitchFamily="2" charset="-122"/>
              </a:rPr>
              <a:t>//</a:t>
            </a:r>
            <a:r>
              <a:rPr lang="zh-CN" altLang="zh-CN" sz="1400" kern="100" dirty="0">
                <a:solidFill>
                  <a:srgbClr val="0070C0"/>
                </a:solidFill>
                <a:latin typeface="Times New Roman" panose="02020603050405020304" pitchFamily="18" charset="0"/>
                <a:ea typeface="宋体" panose="02010600030101010101" pitchFamily="2" charset="-122"/>
              </a:rPr>
              <a:t>延时</a:t>
            </a:r>
            <a:r>
              <a:rPr lang="en-US" altLang="zh-CN" sz="1400" kern="100" dirty="0">
                <a:solidFill>
                  <a:srgbClr val="0070C0"/>
                </a:solidFill>
                <a:latin typeface="Times New Roman" panose="02020603050405020304" pitchFamily="18" charset="0"/>
                <a:ea typeface="宋体" panose="02010600030101010101" pitchFamily="2" charset="-122"/>
              </a:rPr>
              <a:t>1</a:t>
            </a:r>
            <a:r>
              <a:rPr lang="zh-CN" altLang="zh-CN" sz="1400" kern="100" dirty="0">
                <a:solidFill>
                  <a:srgbClr val="0070C0"/>
                </a:solidFill>
                <a:latin typeface="Times New Roman" panose="02020603050405020304" pitchFamily="18" charset="0"/>
                <a:ea typeface="宋体" panose="02010600030101010101" pitchFamily="2" charset="-122"/>
              </a:rPr>
              <a:t>秒</a:t>
            </a:r>
          </a:p>
          <a:p>
            <a:pPr>
              <a:lnSpc>
                <a:spcPct val="120000"/>
              </a:lnSpc>
            </a:pPr>
            <a:r>
              <a:rPr lang="en-US" altLang="zh-CN" sz="1400" kern="100" dirty="0">
                <a:solidFill>
                  <a:srgbClr val="0070C0"/>
                </a:solidFill>
                <a:latin typeface="宋体" panose="02010600030101010101" pitchFamily="2" charset="-122"/>
                <a:ea typeface="宋体" panose="02010600030101010101" pitchFamily="2" charset="-122"/>
              </a:rPr>
              <a:t>	</a:t>
            </a:r>
            <a:r>
              <a:rPr lang="en-US" altLang="zh-CN" sz="1400" kern="100" dirty="0" err="1">
                <a:solidFill>
                  <a:srgbClr val="0070C0"/>
                </a:solidFill>
                <a:latin typeface="宋体" panose="02010600030101010101" pitchFamily="2" charset="-122"/>
                <a:ea typeface="宋体" panose="02010600030101010101" pitchFamily="2" charset="-122"/>
              </a:rPr>
              <a:t>MoveL</a:t>
            </a:r>
            <a:r>
              <a:rPr lang="en-US" altLang="zh-CN" sz="1400" kern="100" dirty="0">
                <a:solidFill>
                  <a:srgbClr val="0070C0"/>
                </a:solidFill>
                <a:latin typeface="宋体" panose="02010600030101010101" pitchFamily="2" charset="-122"/>
                <a:ea typeface="宋体" panose="02010600030101010101" pitchFamily="2" charset="-122"/>
              </a:rPr>
              <a:t> Offs(P20,0,0,150), v200, z50, tool0;//</a:t>
            </a:r>
            <a:r>
              <a:rPr lang="zh-CN" altLang="zh-CN" sz="1400" kern="100" dirty="0">
                <a:solidFill>
                  <a:srgbClr val="0070C0"/>
                </a:solidFill>
                <a:latin typeface="Times New Roman" panose="02020603050405020304" pitchFamily="18" charset="0"/>
                <a:ea typeface="宋体" panose="02010600030101010101" pitchFamily="2" charset="-122"/>
              </a:rPr>
              <a:t>重返立体库电机外壳上方接近点</a:t>
            </a:r>
          </a:p>
          <a:p>
            <a:pPr>
              <a:lnSpc>
                <a:spcPct val="120000"/>
              </a:lnSpc>
            </a:pPr>
            <a:r>
              <a:rPr lang="en-US" altLang="zh-CN" sz="1400" kern="100" dirty="0">
                <a:solidFill>
                  <a:srgbClr val="0070C0"/>
                </a:solidFill>
                <a:latin typeface="宋体" panose="02010600030101010101" pitchFamily="2" charset="-122"/>
                <a:ea typeface="宋体" panose="02010600030101010101" pitchFamily="2" charset="-122"/>
              </a:rPr>
              <a:t>        </a:t>
            </a:r>
            <a:r>
              <a:rPr lang="en-US" altLang="zh-CN" sz="1400" kern="100" dirty="0" err="1">
                <a:solidFill>
                  <a:srgbClr val="0070C0"/>
                </a:solidFill>
                <a:latin typeface="宋体" panose="02010600030101010101" pitchFamily="2" charset="-122"/>
                <a:ea typeface="宋体" panose="02010600030101010101" pitchFamily="2" charset="-122"/>
              </a:rPr>
              <a:t>MoveAbsJ</a:t>
            </a:r>
            <a:r>
              <a:rPr lang="en-US" altLang="zh-CN" sz="1400" kern="100" dirty="0">
                <a:solidFill>
                  <a:srgbClr val="0070C0"/>
                </a:solidFill>
                <a:latin typeface="宋体" panose="02010600030101010101" pitchFamily="2" charset="-122"/>
                <a:ea typeface="宋体" panose="02010600030101010101" pitchFamily="2" charset="-122"/>
              </a:rPr>
              <a:t> </a:t>
            </a:r>
            <a:r>
              <a:rPr lang="en-US" altLang="zh-CN" sz="1400" kern="100" dirty="0" err="1">
                <a:solidFill>
                  <a:srgbClr val="0070C0"/>
                </a:solidFill>
                <a:latin typeface="宋体" panose="02010600030101010101" pitchFamily="2" charset="-122"/>
                <a:ea typeface="宋体" panose="02010600030101010101" pitchFamily="2" charset="-122"/>
              </a:rPr>
              <a:t>phome</a:t>
            </a:r>
            <a:r>
              <a:rPr lang="en-US" altLang="zh-CN" sz="1400" kern="100" dirty="0">
                <a:solidFill>
                  <a:srgbClr val="0070C0"/>
                </a:solidFill>
                <a:latin typeface="宋体" panose="02010600030101010101" pitchFamily="2" charset="-122"/>
                <a:ea typeface="宋体" panose="02010600030101010101" pitchFamily="2" charset="-122"/>
              </a:rPr>
              <a:t>\</a:t>
            </a:r>
            <a:r>
              <a:rPr lang="en-US" altLang="zh-CN" sz="1400" kern="100" dirty="0" err="1">
                <a:solidFill>
                  <a:srgbClr val="0070C0"/>
                </a:solidFill>
                <a:latin typeface="宋体" panose="02010600030101010101" pitchFamily="2" charset="-122"/>
                <a:ea typeface="宋体" panose="02010600030101010101" pitchFamily="2" charset="-122"/>
              </a:rPr>
              <a:t>NoEOffs</a:t>
            </a:r>
            <a:r>
              <a:rPr lang="en-US" altLang="zh-CN" sz="1400" kern="100" dirty="0">
                <a:solidFill>
                  <a:srgbClr val="0070C0"/>
                </a:solidFill>
                <a:latin typeface="宋体" panose="02010600030101010101" pitchFamily="2" charset="-122"/>
                <a:ea typeface="宋体" panose="02010600030101010101" pitchFamily="2" charset="-122"/>
              </a:rPr>
              <a:t>, v200, fine, tool0;//</a:t>
            </a:r>
            <a:r>
              <a:rPr lang="zh-CN" altLang="zh-CN" sz="1400" kern="100" dirty="0">
                <a:solidFill>
                  <a:srgbClr val="0070C0"/>
                </a:solidFill>
                <a:latin typeface="Times New Roman" panose="02020603050405020304" pitchFamily="18" charset="0"/>
                <a:ea typeface="宋体" panose="02010600030101010101" pitchFamily="2" charset="-122"/>
              </a:rPr>
              <a:t>返回工作原点</a:t>
            </a:r>
          </a:p>
        </p:txBody>
      </p:sp>
    </p:spTree>
    <p:extLst>
      <p:ext uri="{BB962C8B-B14F-4D97-AF65-F5344CB8AC3E}">
        <p14:creationId xmlns:p14="http://schemas.microsoft.com/office/powerpoint/2010/main" val="5930292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日期占位符 8">
            <a:extLst>
              <a:ext uri="{FF2B5EF4-FFF2-40B4-BE49-F238E27FC236}">
                <a16:creationId xmlns:a16="http://schemas.microsoft.com/office/drawing/2014/main" id="{A8EBF38A-4DC2-4B5E-850E-3E772478EE51}"/>
              </a:ext>
            </a:extLst>
          </p:cNvPr>
          <p:cNvSpPr>
            <a:spLocks noGrp="1"/>
          </p:cNvSpPr>
          <p:nvPr>
            <p:ph type="dt" sz="half" idx="10"/>
          </p:nvPr>
        </p:nvSpPr>
        <p:spPr/>
        <p:txBody>
          <a:bodyPr/>
          <a:lstStyle/>
          <a:p>
            <a:fld id="{88C7BFE4-1589-4828-8991-ABCAE88FB243}" type="datetime1">
              <a:rPr lang="zh-CN" altLang="en-US" smtClean="0"/>
              <a:t>2024/7/5</a:t>
            </a:fld>
            <a:endParaRPr lang="zh-CN" altLang="en-US" dirty="0"/>
          </a:p>
        </p:txBody>
      </p:sp>
      <p:sp>
        <p:nvSpPr>
          <p:cNvPr id="7" name="标题 1">
            <a:extLst>
              <a:ext uri="{FF2B5EF4-FFF2-40B4-BE49-F238E27FC236}">
                <a16:creationId xmlns:a16="http://schemas.microsoft.com/office/drawing/2014/main" id="{EABC0ED1-967B-4025-A8BA-8974D509786A}"/>
              </a:ext>
            </a:extLst>
          </p:cNvPr>
          <p:cNvSpPr>
            <a:spLocks noGrp="1"/>
          </p:cNvSpPr>
          <p:nvPr>
            <p:ph type="title"/>
          </p:nvPr>
        </p:nvSpPr>
        <p:spPr>
          <a:xfrm>
            <a:off x="180923" y="0"/>
            <a:ext cx="6294827" cy="666572"/>
          </a:xfrm>
        </p:spPr>
        <p:txBody>
          <a:bodyPr>
            <a:normAutofit fontScale="90000"/>
          </a:bodyPr>
          <a:lstStyle/>
          <a:p>
            <a:r>
              <a:rPr lang="zh-CN" altLang="en-US" dirty="0"/>
              <a:t>单元三 </a:t>
            </a:r>
            <a:r>
              <a:rPr lang="en-US" altLang="zh-CN" dirty="0"/>
              <a:t>ABB</a:t>
            </a:r>
            <a:r>
              <a:rPr lang="zh-CN" altLang="en-US" dirty="0"/>
              <a:t>工业机器人激光切割应用编程</a:t>
            </a:r>
          </a:p>
        </p:txBody>
      </p:sp>
      <p:sp>
        <p:nvSpPr>
          <p:cNvPr id="2" name="矩形 1">
            <a:extLst>
              <a:ext uri="{FF2B5EF4-FFF2-40B4-BE49-F238E27FC236}">
                <a16:creationId xmlns:a16="http://schemas.microsoft.com/office/drawing/2014/main" id="{D6DD747B-8E14-4BF6-9509-5B6497613DB7}"/>
              </a:ext>
            </a:extLst>
          </p:cNvPr>
          <p:cNvSpPr/>
          <p:nvPr/>
        </p:nvSpPr>
        <p:spPr>
          <a:xfrm>
            <a:off x="659569" y="501487"/>
            <a:ext cx="8280000" cy="4462697"/>
          </a:xfrm>
          <a:prstGeom prst="rect">
            <a:avLst/>
          </a:prstGeom>
        </p:spPr>
        <p:txBody>
          <a:bodyPr>
            <a:spAutoFit/>
          </a:bodyPr>
          <a:lstStyle/>
          <a:p>
            <a:pPr>
              <a:lnSpc>
                <a:spcPct val="120000"/>
              </a:lnSpc>
            </a:pPr>
            <a:r>
              <a:rPr lang="en-US" altLang="zh-CN" sz="1400" kern="100" dirty="0">
                <a:solidFill>
                  <a:srgbClr val="0070C0"/>
                </a:solidFill>
                <a:latin typeface="宋体" panose="02010600030101010101" pitchFamily="2" charset="-122"/>
                <a:ea typeface="宋体" panose="02010600030101010101" pitchFamily="2" charset="-122"/>
              </a:rPr>
              <a:t>   </a:t>
            </a:r>
            <a:r>
              <a:rPr lang="en-US" altLang="zh-CN" sz="1400" kern="100" dirty="0" err="1">
                <a:solidFill>
                  <a:srgbClr val="0070C0"/>
                </a:solidFill>
                <a:latin typeface="宋体" panose="02010600030101010101" pitchFamily="2" charset="-122"/>
                <a:ea typeface="宋体" panose="02010600030101010101" pitchFamily="2" charset="-122"/>
              </a:rPr>
              <a:t>MoveJ</a:t>
            </a:r>
            <a:r>
              <a:rPr lang="en-US" altLang="zh-CN" sz="1400" kern="100" dirty="0">
                <a:solidFill>
                  <a:srgbClr val="0070C0"/>
                </a:solidFill>
                <a:latin typeface="宋体" panose="02010600030101010101" pitchFamily="2" charset="-122"/>
                <a:ea typeface="宋体" panose="02010600030101010101" pitchFamily="2" charset="-122"/>
              </a:rPr>
              <a:t> Offs(P21,0,0,150), v200, fine, tool0;//</a:t>
            </a:r>
            <a:r>
              <a:rPr lang="zh-CN" altLang="zh-CN" sz="1400" kern="100" dirty="0">
                <a:solidFill>
                  <a:srgbClr val="0070C0"/>
                </a:solidFill>
                <a:latin typeface="Times New Roman" panose="02020603050405020304" pitchFamily="18" charset="0"/>
                <a:ea typeface="宋体" panose="02010600030101010101" pitchFamily="2" charset="-122"/>
              </a:rPr>
              <a:t>到达电机外壳装配位上方接近点</a:t>
            </a:r>
          </a:p>
          <a:p>
            <a:pPr>
              <a:lnSpc>
                <a:spcPct val="120000"/>
              </a:lnSpc>
            </a:pPr>
            <a:r>
              <a:rPr lang="en-US" altLang="zh-CN" sz="1400" kern="100" dirty="0">
                <a:solidFill>
                  <a:srgbClr val="0070C0"/>
                </a:solidFill>
                <a:latin typeface="宋体" panose="02010600030101010101" pitchFamily="2" charset="-122"/>
                <a:ea typeface="宋体" panose="02010600030101010101" pitchFamily="2" charset="-122"/>
              </a:rPr>
              <a:t>   RESET EXDO7;</a:t>
            </a:r>
            <a:endParaRPr lang="zh-CN" altLang="zh-CN" sz="1400" kern="100" dirty="0">
              <a:solidFill>
                <a:srgbClr val="0070C0"/>
              </a:solidFill>
              <a:latin typeface="Times New Roman" panose="02020603050405020304" pitchFamily="18" charset="0"/>
              <a:ea typeface="宋体" panose="02010600030101010101" pitchFamily="2" charset="-122"/>
            </a:endParaRPr>
          </a:p>
          <a:p>
            <a:pPr>
              <a:lnSpc>
                <a:spcPct val="120000"/>
              </a:lnSpc>
            </a:pPr>
            <a:r>
              <a:rPr lang="en-US" altLang="zh-CN" sz="1400" kern="100" dirty="0">
                <a:solidFill>
                  <a:srgbClr val="0070C0"/>
                </a:solidFill>
                <a:latin typeface="宋体" panose="02010600030101010101" pitchFamily="2" charset="-122"/>
                <a:ea typeface="宋体" panose="02010600030101010101" pitchFamily="2" charset="-122"/>
              </a:rPr>
              <a:t>   SET EXDO8;//</a:t>
            </a:r>
            <a:r>
              <a:rPr lang="zh-CN" altLang="zh-CN" sz="1400" kern="100" dirty="0">
                <a:solidFill>
                  <a:srgbClr val="0070C0"/>
                </a:solidFill>
                <a:latin typeface="Times New Roman" panose="02020603050405020304" pitchFamily="18" charset="0"/>
                <a:ea typeface="宋体" panose="02010600030101010101" pitchFamily="2" charset="-122"/>
              </a:rPr>
              <a:t>定位气缸缩回</a:t>
            </a:r>
          </a:p>
          <a:p>
            <a:pPr>
              <a:lnSpc>
                <a:spcPct val="120000"/>
              </a:lnSpc>
            </a:pPr>
            <a:r>
              <a:rPr lang="en-US" altLang="zh-CN" sz="1400" kern="100" dirty="0">
                <a:solidFill>
                  <a:srgbClr val="0070C0"/>
                </a:solidFill>
                <a:latin typeface="宋体" panose="02010600030101010101" pitchFamily="2" charset="-122"/>
                <a:ea typeface="宋体" panose="02010600030101010101" pitchFamily="2" charset="-122"/>
              </a:rPr>
              <a:t>   </a:t>
            </a:r>
            <a:r>
              <a:rPr lang="en-US" altLang="zh-CN" sz="1400" kern="100" dirty="0" err="1">
                <a:solidFill>
                  <a:srgbClr val="0070C0"/>
                </a:solidFill>
                <a:latin typeface="宋体" panose="02010600030101010101" pitchFamily="2" charset="-122"/>
                <a:ea typeface="宋体" panose="02010600030101010101" pitchFamily="2" charset="-122"/>
              </a:rPr>
              <a:t>WaitDI</a:t>
            </a:r>
            <a:r>
              <a:rPr lang="en-US" altLang="zh-CN" sz="1400" kern="100" dirty="0">
                <a:solidFill>
                  <a:srgbClr val="0070C0"/>
                </a:solidFill>
                <a:latin typeface="宋体" panose="02010600030101010101" pitchFamily="2" charset="-122"/>
                <a:ea typeface="宋体" panose="02010600030101010101" pitchFamily="2" charset="-122"/>
              </a:rPr>
              <a:t> DI8, 1;//</a:t>
            </a:r>
            <a:r>
              <a:rPr lang="zh-CN" altLang="zh-CN" sz="1400" kern="100" dirty="0">
                <a:solidFill>
                  <a:srgbClr val="0070C0"/>
                </a:solidFill>
                <a:latin typeface="Times New Roman" panose="02020603050405020304" pitchFamily="18" charset="0"/>
                <a:ea typeface="宋体" panose="02010600030101010101" pitchFamily="2" charset="-122"/>
              </a:rPr>
              <a:t>等待气缸缩回到位信号</a:t>
            </a:r>
          </a:p>
          <a:p>
            <a:pPr>
              <a:lnSpc>
                <a:spcPct val="120000"/>
              </a:lnSpc>
            </a:pPr>
            <a:r>
              <a:rPr lang="en-US" altLang="zh-CN" sz="1400" kern="100" dirty="0">
                <a:solidFill>
                  <a:srgbClr val="0070C0"/>
                </a:solidFill>
                <a:latin typeface="宋体" panose="02010600030101010101" pitchFamily="2" charset="-122"/>
                <a:ea typeface="宋体" panose="02010600030101010101" pitchFamily="2" charset="-122"/>
              </a:rPr>
              <a:t>   </a:t>
            </a:r>
            <a:r>
              <a:rPr lang="en-US" altLang="zh-CN" sz="1400" kern="100" dirty="0" err="1">
                <a:solidFill>
                  <a:srgbClr val="0070C0"/>
                </a:solidFill>
                <a:latin typeface="宋体" panose="02010600030101010101" pitchFamily="2" charset="-122"/>
                <a:ea typeface="宋体" panose="02010600030101010101" pitchFamily="2" charset="-122"/>
              </a:rPr>
              <a:t>WaitTime</a:t>
            </a:r>
            <a:r>
              <a:rPr lang="en-US" altLang="zh-CN" sz="1400" kern="100" dirty="0">
                <a:solidFill>
                  <a:srgbClr val="0070C0"/>
                </a:solidFill>
                <a:latin typeface="宋体" panose="02010600030101010101" pitchFamily="2" charset="-122"/>
                <a:ea typeface="宋体" panose="02010600030101010101" pitchFamily="2" charset="-122"/>
              </a:rPr>
              <a:t> 1;//</a:t>
            </a:r>
            <a:r>
              <a:rPr lang="zh-CN" altLang="zh-CN" sz="1400" kern="100" dirty="0">
                <a:solidFill>
                  <a:srgbClr val="0070C0"/>
                </a:solidFill>
                <a:latin typeface="Times New Roman" panose="02020603050405020304" pitchFamily="18" charset="0"/>
                <a:ea typeface="宋体" panose="02010600030101010101" pitchFamily="2" charset="-122"/>
              </a:rPr>
              <a:t>延时</a:t>
            </a:r>
            <a:r>
              <a:rPr lang="en-US" altLang="zh-CN" sz="1400" kern="100" dirty="0">
                <a:solidFill>
                  <a:srgbClr val="0070C0"/>
                </a:solidFill>
                <a:latin typeface="Times New Roman" panose="02020603050405020304" pitchFamily="18" charset="0"/>
                <a:ea typeface="宋体" panose="02010600030101010101" pitchFamily="2" charset="-122"/>
              </a:rPr>
              <a:t>1</a:t>
            </a:r>
            <a:r>
              <a:rPr lang="zh-CN" altLang="zh-CN" sz="1400" kern="100" dirty="0">
                <a:solidFill>
                  <a:srgbClr val="0070C0"/>
                </a:solidFill>
                <a:latin typeface="Times New Roman" panose="02020603050405020304" pitchFamily="18" charset="0"/>
                <a:ea typeface="宋体" panose="02010600030101010101" pitchFamily="2" charset="-122"/>
              </a:rPr>
              <a:t>秒 </a:t>
            </a:r>
          </a:p>
          <a:p>
            <a:pPr>
              <a:lnSpc>
                <a:spcPct val="120000"/>
              </a:lnSpc>
            </a:pPr>
            <a:r>
              <a:rPr lang="en-US" altLang="zh-CN" sz="1400" kern="100" dirty="0">
                <a:solidFill>
                  <a:srgbClr val="0070C0"/>
                </a:solidFill>
                <a:latin typeface="宋体" panose="02010600030101010101" pitchFamily="2" charset="-122"/>
                <a:ea typeface="宋体" panose="02010600030101010101" pitchFamily="2" charset="-122"/>
              </a:rPr>
              <a:t>   </a:t>
            </a:r>
            <a:r>
              <a:rPr lang="en-US" altLang="zh-CN" sz="1400" kern="100" dirty="0" err="1">
                <a:solidFill>
                  <a:srgbClr val="0070C0"/>
                </a:solidFill>
                <a:latin typeface="宋体" panose="02010600030101010101" pitchFamily="2" charset="-122"/>
                <a:ea typeface="宋体" panose="02010600030101010101" pitchFamily="2" charset="-122"/>
              </a:rPr>
              <a:t>MoveL</a:t>
            </a:r>
            <a:r>
              <a:rPr lang="en-US" altLang="zh-CN" sz="1400" kern="100" dirty="0">
                <a:solidFill>
                  <a:srgbClr val="0070C0"/>
                </a:solidFill>
                <a:latin typeface="宋体" panose="02010600030101010101" pitchFamily="2" charset="-122"/>
                <a:ea typeface="宋体" panose="02010600030101010101" pitchFamily="2" charset="-122"/>
              </a:rPr>
              <a:t> P21, v100, fine, tool0;//</a:t>
            </a:r>
            <a:r>
              <a:rPr lang="zh-CN" altLang="zh-CN" sz="1400" kern="100" dirty="0">
                <a:solidFill>
                  <a:srgbClr val="0070C0"/>
                </a:solidFill>
                <a:latin typeface="Times New Roman" panose="02020603050405020304" pitchFamily="18" charset="0"/>
                <a:ea typeface="宋体" panose="02010600030101010101" pitchFamily="2" charset="-122"/>
              </a:rPr>
              <a:t>到达电机外壳装配位置</a:t>
            </a:r>
          </a:p>
          <a:p>
            <a:pPr>
              <a:lnSpc>
                <a:spcPct val="120000"/>
              </a:lnSpc>
            </a:pPr>
            <a:r>
              <a:rPr lang="en-US" altLang="zh-CN" sz="1400" kern="100" dirty="0">
                <a:solidFill>
                  <a:srgbClr val="0070C0"/>
                </a:solidFill>
                <a:latin typeface="宋体" panose="02010600030101010101" pitchFamily="2" charset="-122"/>
                <a:ea typeface="宋体" panose="02010600030101010101" pitchFamily="2" charset="-122"/>
              </a:rPr>
              <a:t>   Set YV3; </a:t>
            </a:r>
            <a:endParaRPr lang="zh-CN" altLang="zh-CN" sz="1400" kern="100" dirty="0">
              <a:solidFill>
                <a:srgbClr val="0070C0"/>
              </a:solidFill>
              <a:latin typeface="Times New Roman" panose="02020603050405020304" pitchFamily="18" charset="0"/>
              <a:ea typeface="宋体" panose="02010600030101010101" pitchFamily="2" charset="-122"/>
            </a:endParaRPr>
          </a:p>
          <a:p>
            <a:pPr>
              <a:lnSpc>
                <a:spcPct val="120000"/>
              </a:lnSpc>
            </a:pPr>
            <a:r>
              <a:rPr lang="en-US" altLang="zh-CN" sz="1400" kern="100" dirty="0">
                <a:solidFill>
                  <a:srgbClr val="0070C0"/>
                </a:solidFill>
                <a:latin typeface="宋体" panose="02010600030101010101" pitchFamily="2" charset="-122"/>
                <a:ea typeface="宋体" panose="02010600030101010101" pitchFamily="2" charset="-122"/>
              </a:rPr>
              <a:t>   Reset YV4; //</a:t>
            </a:r>
            <a:r>
              <a:rPr lang="zh-CN" altLang="zh-CN" sz="1400" kern="100" dirty="0">
                <a:solidFill>
                  <a:srgbClr val="0070C0"/>
                </a:solidFill>
                <a:latin typeface="Times New Roman" panose="02020603050405020304" pitchFamily="18" charset="0"/>
                <a:ea typeface="宋体" panose="02010600030101010101" pitchFamily="2" charset="-122"/>
              </a:rPr>
              <a:t>松开平口手爪</a:t>
            </a:r>
          </a:p>
          <a:p>
            <a:pPr>
              <a:lnSpc>
                <a:spcPct val="120000"/>
              </a:lnSpc>
            </a:pPr>
            <a:r>
              <a:rPr lang="en-US" altLang="zh-CN" sz="1400" kern="100" dirty="0">
                <a:solidFill>
                  <a:srgbClr val="0070C0"/>
                </a:solidFill>
                <a:latin typeface="宋体" panose="02010600030101010101" pitchFamily="2" charset="-122"/>
                <a:ea typeface="宋体" panose="02010600030101010101" pitchFamily="2" charset="-122"/>
              </a:rPr>
              <a:t>   </a:t>
            </a:r>
            <a:r>
              <a:rPr lang="en-US" altLang="zh-CN" sz="1400" kern="100" dirty="0" err="1">
                <a:solidFill>
                  <a:srgbClr val="0070C0"/>
                </a:solidFill>
                <a:latin typeface="宋体" panose="02010600030101010101" pitchFamily="2" charset="-122"/>
                <a:ea typeface="宋体" panose="02010600030101010101" pitchFamily="2" charset="-122"/>
              </a:rPr>
              <a:t>WaitDI</a:t>
            </a:r>
            <a:r>
              <a:rPr lang="en-US" altLang="zh-CN" sz="1400" kern="100" dirty="0">
                <a:solidFill>
                  <a:srgbClr val="0070C0"/>
                </a:solidFill>
                <a:latin typeface="宋体" panose="02010600030101010101" pitchFamily="2" charset="-122"/>
                <a:ea typeface="宋体" panose="02010600030101010101" pitchFamily="2" charset="-122"/>
              </a:rPr>
              <a:t> DI10, 1;//</a:t>
            </a:r>
            <a:r>
              <a:rPr lang="zh-CN" altLang="zh-CN" sz="1400" kern="100" dirty="0">
                <a:solidFill>
                  <a:srgbClr val="0070C0"/>
                </a:solidFill>
                <a:latin typeface="Times New Roman" panose="02020603050405020304" pitchFamily="18" charset="0"/>
                <a:ea typeface="宋体" panose="02010600030101010101" pitchFamily="2" charset="-122"/>
              </a:rPr>
              <a:t>等待手爪松开到位信号</a:t>
            </a:r>
          </a:p>
          <a:p>
            <a:pPr>
              <a:lnSpc>
                <a:spcPct val="120000"/>
              </a:lnSpc>
            </a:pPr>
            <a:r>
              <a:rPr lang="en-US" altLang="zh-CN" sz="1400" kern="100" dirty="0">
                <a:solidFill>
                  <a:srgbClr val="0070C0"/>
                </a:solidFill>
                <a:latin typeface="宋体" panose="02010600030101010101" pitchFamily="2" charset="-122"/>
                <a:ea typeface="宋体" panose="02010600030101010101" pitchFamily="2" charset="-122"/>
              </a:rPr>
              <a:t>   </a:t>
            </a:r>
            <a:r>
              <a:rPr lang="en-US" altLang="zh-CN" sz="1400" kern="100" dirty="0" err="1">
                <a:solidFill>
                  <a:srgbClr val="0070C0"/>
                </a:solidFill>
                <a:latin typeface="宋体" panose="02010600030101010101" pitchFamily="2" charset="-122"/>
                <a:ea typeface="宋体" panose="02010600030101010101" pitchFamily="2" charset="-122"/>
              </a:rPr>
              <a:t>WaitTime</a:t>
            </a:r>
            <a:r>
              <a:rPr lang="en-US" altLang="zh-CN" sz="1400" kern="100" dirty="0">
                <a:solidFill>
                  <a:srgbClr val="0070C0"/>
                </a:solidFill>
                <a:latin typeface="宋体" panose="02010600030101010101" pitchFamily="2" charset="-122"/>
                <a:ea typeface="宋体" panose="02010600030101010101" pitchFamily="2" charset="-122"/>
              </a:rPr>
              <a:t> 1;//</a:t>
            </a:r>
            <a:r>
              <a:rPr lang="zh-CN" altLang="zh-CN" sz="1400" kern="100" dirty="0">
                <a:solidFill>
                  <a:srgbClr val="0070C0"/>
                </a:solidFill>
                <a:latin typeface="Times New Roman" panose="02020603050405020304" pitchFamily="18" charset="0"/>
                <a:ea typeface="宋体" panose="02010600030101010101" pitchFamily="2" charset="-122"/>
              </a:rPr>
              <a:t>延时</a:t>
            </a:r>
            <a:r>
              <a:rPr lang="en-US" altLang="zh-CN" sz="1400" kern="100" dirty="0">
                <a:solidFill>
                  <a:srgbClr val="0070C0"/>
                </a:solidFill>
                <a:latin typeface="Times New Roman" panose="02020603050405020304" pitchFamily="18" charset="0"/>
                <a:ea typeface="宋体" panose="02010600030101010101" pitchFamily="2" charset="-122"/>
              </a:rPr>
              <a:t>1</a:t>
            </a:r>
            <a:r>
              <a:rPr lang="zh-CN" altLang="zh-CN" sz="1400" kern="100" dirty="0">
                <a:solidFill>
                  <a:srgbClr val="0070C0"/>
                </a:solidFill>
                <a:latin typeface="Times New Roman" panose="02020603050405020304" pitchFamily="18" charset="0"/>
                <a:ea typeface="宋体" panose="02010600030101010101" pitchFamily="2" charset="-122"/>
              </a:rPr>
              <a:t>秒</a:t>
            </a:r>
          </a:p>
          <a:p>
            <a:pPr>
              <a:lnSpc>
                <a:spcPct val="120000"/>
              </a:lnSpc>
            </a:pPr>
            <a:r>
              <a:rPr lang="en-US" altLang="zh-CN" sz="1400" kern="100" dirty="0">
                <a:solidFill>
                  <a:srgbClr val="0070C0"/>
                </a:solidFill>
                <a:latin typeface="宋体" panose="02010600030101010101" pitchFamily="2" charset="-122"/>
                <a:ea typeface="宋体" panose="02010600030101010101" pitchFamily="2" charset="-122"/>
              </a:rPr>
              <a:t>   </a:t>
            </a:r>
            <a:r>
              <a:rPr lang="en-US" altLang="zh-CN" sz="1400" kern="100" dirty="0" err="1">
                <a:solidFill>
                  <a:srgbClr val="0070C0"/>
                </a:solidFill>
                <a:latin typeface="宋体" panose="02010600030101010101" pitchFamily="2" charset="-122"/>
                <a:ea typeface="宋体" panose="02010600030101010101" pitchFamily="2" charset="-122"/>
              </a:rPr>
              <a:t>MoveL</a:t>
            </a:r>
            <a:r>
              <a:rPr lang="en-US" altLang="zh-CN" sz="1400" kern="100" dirty="0">
                <a:solidFill>
                  <a:srgbClr val="0070C0"/>
                </a:solidFill>
                <a:latin typeface="宋体" panose="02010600030101010101" pitchFamily="2" charset="-122"/>
                <a:ea typeface="宋体" panose="02010600030101010101" pitchFamily="2" charset="-122"/>
              </a:rPr>
              <a:t> Offs(P21,0,0,150), v200, fine, tool0;//</a:t>
            </a:r>
            <a:r>
              <a:rPr lang="zh-CN" altLang="zh-CN" sz="1400" kern="100" dirty="0">
                <a:solidFill>
                  <a:srgbClr val="0070C0"/>
                </a:solidFill>
                <a:latin typeface="Times New Roman" panose="02020603050405020304" pitchFamily="18" charset="0"/>
                <a:ea typeface="宋体" panose="02010600030101010101" pitchFamily="2" charset="-122"/>
              </a:rPr>
              <a:t>重返电机外壳装配位上方接近点</a:t>
            </a:r>
          </a:p>
          <a:p>
            <a:pPr>
              <a:lnSpc>
                <a:spcPct val="120000"/>
              </a:lnSpc>
            </a:pPr>
            <a:r>
              <a:rPr lang="en-US" altLang="zh-CN" sz="1400" kern="100" dirty="0">
                <a:solidFill>
                  <a:srgbClr val="0070C0"/>
                </a:solidFill>
                <a:latin typeface="宋体" panose="02010600030101010101" pitchFamily="2" charset="-122"/>
                <a:ea typeface="宋体" panose="02010600030101010101" pitchFamily="2" charset="-122"/>
              </a:rPr>
              <a:t>   RESET EXDO8;</a:t>
            </a:r>
            <a:endParaRPr lang="zh-CN" altLang="zh-CN" sz="1400" kern="100" dirty="0">
              <a:solidFill>
                <a:srgbClr val="0070C0"/>
              </a:solidFill>
              <a:latin typeface="Times New Roman" panose="02020603050405020304" pitchFamily="18" charset="0"/>
              <a:ea typeface="宋体" panose="02010600030101010101" pitchFamily="2" charset="-122"/>
            </a:endParaRPr>
          </a:p>
          <a:p>
            <a:pPr>
              <a:lnSpc>
                <a:spcPct val="120000"/>
              </a:lnSpc>
            </a:pPr>
            <a:r>
              <a:rPr lang="en-US" altLang="zh-CN" sz="1400" kern="100" dirty="0">
                <a:solidFill>
                  <a:srgbClr val="0070C0"/>
                </a:solidFill>
                <a:latin typeface="宋体" panose="02010600030101010101" pitchFamily="2" charset="-122"/>
                <a:ea typeface="宋体" panose="02010600030101010101" pitchFamily="2" charset="-122"/>
              </a:rPr>
              <a:t>   SET EXDO7;</a:t>
            </a:r>
            <a:endParaRPr lang="zh-CN" altLang="zh-CN" sz="1400" kern="100" dirty="0">
              <a:solidFill>
                <a:srgbClr val="0070C0"/>
              </a:solidFill>
              <a:latin typeface="Times New Roman" panose="02020603050405020304" pitchFamily="18" charset="0"/>
              <a:ea typeface="宋体" panose="02010600030101010101" pitchFamily="2" charset="-122"/>
            </a:endParaRPr>
          </a:p>
          <a:p>
            <a:pPr>
              <a:lnSpc>
                <a:spcPct val="120000"/>
              </a:lnSpc>
            </a:pPr>
            <a:r>
              <a:rPr lang="en-US" altLang="zh-CN" sz="1400" kern="100" dirty="0">
                <a:solidFill>
                  <a:srgbClr val="0070C0"/>
                </a:solidFill>
                <a:latin typeface="宋体" panose="02010600030101010101" pitchFamily="2" charset="-122"/>
                <a:ea typeface="宋体" panose="02010600030101010101" pitchFamily="2" charset="-122"/>
              </a:rPr>
              <a:t>   </a:t>
            </a:r>
            <a:r>
              <a:rPr lang="en-US" altLang="zh-CN" sz="1400" kern="100" dirty="0" err="1">
                <a:solidFill>
                  <a:srgbClr val="0070C0"/>
                </a:solidFill>
                <a:latin typeface="宋体" panose="02010600030101010101" pitchFamily="2" charset="-122"/>
                <a:ea typeface="宋体" panose="02010600030101010101" pitchFamily="2" charset="-122"/>
              </a:rPr>
              <a:t>WaitDI</a:t>
            </a:r>
            <a:r>
              <a:rPr lang="en-US" altLang="zh-CN" sz="1400" kern="100" dirty="0">
                <a:solidFill>
                  <a:srgbClr val="0070C0"/>
                </a:solidFill>
                <a:latin typeface="宋体" panose="02010600030101010101" pitchFamily="2" charset="-122"/>
                <a:ea typeface="宋体" panose="02010600030101010101" pitchFamily="2" charset="-122"/>
              </a:rPr>
              <a:t> DI7, 1;//</a:t>
            </a:r>
            <a:r>
              <a:rPr lang="zh-CN" altLang="zh-CN" sz="1400" kern="100" dirty="0">
                <a:solidFill>
                  <a:srgbClr val="0070C0"/>
                </a:solidFill>
                <a:latin typeface="Times New Roman" panose="02020603050405020304" pitchFamily="18" charset="0"/>
                <a:ea typeface="宋体" panose="02010600030101010101" pitchFamily="2" charset="-122"/>
              </a:rPr>
              <a:t>等待气缸伸出到位信号</a:t>
            </a:r>
          </a:p>
          <a:p>
            <a:pPr>
              <a:lnSpc>
                <a:spcPct val="120000"/>
              </a:lnSpc>
            </a:pPr>
            <a:r>
              <a:rPr lang="en-US" altLang="zh-CN" sz="1400" kern="100" dirty="0">
                <a:solidFill>
                  <a:srgbClr val="0070C0"/>
                </a:solidFill>
                <a:latin typeface="宋体" panose="02010600030101010101" pitchFamily="2" charset="-122"/>
                <a:ea typeface="宋体" panose="02010600030101010101" pitchFamily="2" charset="-122"/>
              </a:rPr>
              <a:t>   </a:t>
            </a:r>
            <a:r>
              <a:rPr lang="en-US" altLang="zh-CN" sz="1400" kern="100" dirty="0" err="1">
                <a:solidFill>
                  <a:srgbClr val="0070C0"/>
                </a:solidFill>
                <a:latin typeface="宋体" panose="02010600030101010101" pitchFamily="2" charset="-122"/>
                <a:ea typeface="宋体" panose="02010600030101010101" pitchFamily="2" charset="-122"/>
              </a:rPr>
              <a:t>WaitTime</a:t>
            </a:r>
            <a:r>
              <a:rPr lang="en-US" altLang="zh-CN" sz="1400" kern="100" dirty="0">
                <a:solidFill>
                  <a:srgbClr val="0070C0"/>
                </a:solidFill>
                <a:latin typeface="宋体" panose="02010600030101010101" pitchFamily="2" charset="-122"/>
                <a:ea typeface="宋体" panose="02010600030101010101" pitchFamily="2" charset="-122"/>
              </a:rPr>
              <a:t> 1;//</a:t>
            </a:r>
            <a:r>
              <a:rPr lang="zh-CN" altLang="zh-CN" sz="1400" kern="100" dirty="0">
                <a:solidFill>
                  <a:srgbClr val="0070C0"/>
                </a:solidFill>
                <a:latin typeface="Times New Roman" panose="02020603050405020304" pitchFamily="18" charset="0"/>
                <a:ea typeface="宋体" panose="02010600030101010101" pitchFamily="2" charset="-122"/>
              </a:rPr>
              <a:t>延时</a:t>
            </a:r>
            <a:r>
              <a:rPr lang="en-US" altLang="zh-CN" sz="1400" kern="100" dirty="0">
                <a:solidFill>
                  <a:srgbClr val="0070C0"/>
                </a:solidFill>
                <a:latin typeface="Times New Roman" panose="02020603050405020304" pitchFamily="18" charset="0"/>
                <a:ea typeface="宋体" panose="02010600030101010101" pitchFamily="2" charset="-122"/>
              </a:rPr>
              <a:t>1</a:t>
            </a:r>
            <a:r>
              <a:rPr lang="zh-CN" altLang="zh-CN" sz="1400" kern="100" dirty="0">
                <a:solidFill>
                  <a:srgbClr val="0070C0"/>
                </a:solidFill>
                <a:latin typeface="Times New Roman" panose="02020603050405020304" pitchFamily="18" charset="0"/>
                <a:ea typeface="宋体" panose="02010600030101010101" pitchFamily="2" charset="-122"/>
              </a:rPr>
              <a:t>秒</a:t>
            </a:r>
          </a:p>
          <a:p>
            <a:pPr>
              <a:lnSpc>
                <a:spcPct val="120000"/>
              </a:lnSpc>
            </a:pPr>
            <a:r>
              <a:rPr lang="en-US" altLang="zh-CN" sz="1400" kern="100" dirty="0">
                <a:solidFill>
                  <a:srgbClr val="0070C0"/>
                </a:solidFill>
                <a:latin typeface="宋体" panose="02010600030101010101" pitchFamily="2" charset="-122"/>
                <a:ea typeface="宋体" panose="02010600030101010101" pitchFamily="2" charset="-122"/>
              </a:rPr>
              <a:t>   </a:t>
            </a:r>
            <a:r>
              <a:rPr lang="en-US" altLang="zh-CN" sz="1400" kern="100" dirty="0" err="1">
                <a:solidFill>
                  <a:srgbClr val="0070C0"/>
                </a:solidFill>
                <a:latin typeface="宋体" panose="02010600030101010101" pitchFamily="2" charset="-122"/>
                <a:ea typeface="宋体" panose="02010600030101010101" pitchFamily="2" charset="-122"/>
              </a:rPr>
              <a:t>MoveAbsJ</a:t>
            </a:r>
            <a:r>
              <a:rPr lang="en-US" altLang="zh-CN" sz="1400" kern="100" dirty="0">
                <a:solidFill>
                  <a:srgbClr val="0070C0"/>
                </a:solidFill>
                <a:latin typeface="宋体" panose="02010600030101010101" pitchFamily="2" charset="-122"/>
                <a:ea typeface="宋体" panose="02010600030101010101" pitchFamily="2" charset="-122"/>
              </a:rPr>
              <a:t> </a:t>
            </a:r>
            <a:r>
              <a:rPr lang="en-US" altLang="zh-CN" sz="1400" kern="100" dirty="0" err="1">
                <a:solidFill>
                  <a:srgbClr val="0070C0"/>
                </a:solidFill>
                <a:latin typeface="宋体" panose="02010600030101010101" pitchFamily="2" charset="-122"/>
                <a:ea typeface="宋体" panose="02010600030101010101" pitchFamily="2" charset="-122"/>
              </a:rPr>
              <a:t>phome</a:t>
            </a:r>
            <a:r>
              <a:rPr lang="en-US" altLang="zh-CN" sz="1400" kern="100" dirty="0">
                <a:solidFill>
                  <a:srgbClr val="0070C0"/>
                </a:solidFill>
                <a:latin typeface="宋体" panose="02010600030101010101" pitchFamily="2" charset="-122"/>
                <a:ea typeface="宋体" panose="02010600030101010101" pitchFamily="2" charset="-122"/>
              </a:rPr>
              <a:t>\</a:t>
            </a:r>
            <a:r>
              <a:rPr lang="en-US" altLang="zh-CN" sz="1400" kern="100" dirty="0" err="1">
                <a:solidFill>
                  <a:srgbClr val="0070C0"/>
                </a:solidFill>
                <a:latin typeface="宋体" panose="02010600030101010101" pitchFamily="2" charset="-122"/>
                <a:ea typeface="宋体" panose="02010600030101010101" pitchFamily="2" charset="-122"/>
              </a:rPr>
              <a:t>NoEOffs</a:t>
            </a:r>
            <a:r>
              <a:rPr lang="en-US" altLang="zh-CN" sz="1400" kern="100" dirty="0">
                <a:solidFill>
                  <a:srgbClr val="0070C0"/>
                </a:solidFill>
                <a:latin typeface="宋体" panose="02010600030101010101" pitchFamily="2" charset="-122"/>
                <a:ea typeface="宋体" panose="02010600030101010101" pitchFamily="2" charset="-122"/>
              </a:rPr>
              <a:t>, v200, fine, tool0;//</a:t>
            </a:r>
            <a:r>
              <a:rPr lang="zh-CN" altLang="zh-CN" sz="1400" kern="100" dirty="0">
                <a:solidFill>
                  <a:srgbClr val="0070C0"/>
                </a:solidFill>
                <a:latin typeface="Times New Roman" panose="02020603050405020304" pitchFamily="18" charset="0"/>
                <a:ea typeface="宋体" panose="02010600030101010101" pitchFamily="2" charset="-122"/>
              </a:rPr>
              <a:t>返回工作原点</a:t>
            </a:r>
          </a:p>
          <a:p>
            <a:pPr>
              <a:lnSpc>
                <a:spcPct val="120000"/>
              </a:lnSpc>
            </a:pPr>
            <a:r>
              <a:rPr lang="en-US" altLang="zh-CN" sz="1400" kern="100" dirty="0">
                <a:solidFill>
                  <a:srgbClr val="FF0000"/>
                </a:solidFill>
                <a:latin typeface="宋体" panose="02010600030101010101" pitchFamily="2" charset="-122"/>
                <a:ea typeface="宋体" panose="02010600030101010101" pitchFamily="2" charset="-122"/>
              </a:rPr>
              <a:t>ENDPROC</a:t>
            </a:r>
            <a:endParaRPr lang="zh-CN" altLang="zh-CN" sz="1400" kern="100" dirty="0">
              <a:solidFill>
                <a:srgbClr val="FF0000"/>
              </a:solidFill>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41545232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日期占位符 8">
            <a:extLst>
              <a:ext uri="{FF2B5EF4-FFF2-40B4-BE49-F238E27FC236}">
                <a16:creationId xmlns:a16="http://schemas.microsoft.com/office/drawing/2014/main" id="{A8EBF38A-4DC2-4B5E-850E-3E772478EE51}"/>
              </a:ext>
            </a:extLst>
          </p:cNvPr>
          <p:cNvSpPr>
            <a:spLocks noGrp="1"/>
          </p:cNvSpPr>
          <p:nvPr>
            <p:ph type="dt" sz="half" idx="10"/>
          </p:nvPr>
        </p:nvSpPr>
        <p:spPr/>
        <p:txBody>
          <a:bodyPr/>
          <a:lstStyle/>
          <a:p>
            <a:fld id="{88C7BFE4-1589-4828-8991-ABCAE88FB243}" type="datetime1">
              <a:rPr lang="zh-CN" altLang="en-US" smtClean="0"/>
              <a:t>2024/7/5</a:t>
            </a:fld>
            <a:endParaRPr lang="zh-CN" altLang="en-US" dirty="0"/>
          </a:p>
        </p:txBody>
      </p:sp>
      <p:sp>
        <p:nvSpPr>
          <p:cNvPr id="4" name="Rectangle 2">
            <a:extLst>
              <a:ext uri="{FF2B5EF4-FFF2-40B4-BE49-F238E27FC236}">
                <a16:creationId xmlns:a16="http://schemas.microsoft.com/office/drawing/2014/main" id="{DEA82908-F6D1-4130-9918-2875CFDDDA01}"/>
              </a:ext>
            </a:extLst>
          </p:cNvPr>
          <p:cNvSpPr txBox="1">
            <a:spLocks noChangeArrowheads="1"/>
          </p:cNvSpPr>
          <p:nvPr/>
        </p:nvSpPr>
        <p:spPr bwMode="auto">
          <a:xfrm>
            <a:off x="904544" y="1475162"/>
            <a:ext cx="7334912" cy="1001596"/>
          </a:xfrm>
          <a:prstGeom prst="rect">
            <a:avLst/>
          </a:prstGeom>
          <a:noFill/>
          <a:ln>
            <a:noFill/>
          </a:ln>
        </p:spPr>
        <p:txBody>
          <a:bodyPr lIns="68574" tIns="34288" rIns="68574" bIns="34288" anchor="b"/>
          <a:lstStyle>
            <a:lvl1pPr>
              <a:defRPr sz="2200" b="1">
                <a:solidFill>
                  <a:schemeClr val="tx1"/>
                </a:solidFill>
                <a:latin typeface="Verdana" panose="020B0604030504040204" pitchFamily="34" charset="0"/>
                <a:ea typeface="宋体" panose="02010600030101010101" pitchFamily="2" charset="-122"/>
              </a:defRPr>
            </a:lvl1pPr>
            <a:lvl2pPr marL="742950" indent="-285750">
              <a:defRPr sz="2200" b="1">
                <a:solidFill>
                  <a:schemeClr val="tx1"/>
                </a:solidFill>
                <a:latin typeface="Verdana" panose="020B0604030504040204" pitchFamily="34" charset="0"/>
                <a:ea typeface="宋体" panose="02010600030101010101" pitchFamily="2" charset="-122"/>
              </a:defRPr>
            </a:lvl2pPr>
            <a:lvl3pPr marL="1143000" indent="-228600">
              <a:defRPr sz="2200" b="1">
                <a:solidFill>
                  <a:schemeClr val="tx1"/>
                </a:solidFill>
                <a:latin typeface="Verdana" panose="020B0604030504040204" pitchFamily="34" charset="0"/>
                <a:ea typeface="宋体" panose="02010600030101010101" pitchFamily="2" charset="-122"/>
              </a:defRPr>
            </a:lvl3pPr>
            <a:lvl4pPr marL="1600200" indent="-228600">
              <a:defRPr sz="2200" b="1">
                <a:solidFill>
                  <a:schemeClr val="tx1"/>
                </a:solidFill>
                <a:latin typeface="Verdana" panose="020B0604030504040204" pitchFamily="34" charset="0"/>
                <a:ea typeface="宋体" panose="02010600030101010101" pitchFamily="2" charset="-122"/>
              </a:defRPr>
            </a:lvl4pPr>
            <a:lvl5pPr marL="2057400" indent="-228600">
              <a:defRPr sz="2200" b="1">
                <a:solidFill>
                  <a:schemeClr val="tx1"/>
                </a:solidFill>
                <a:latin typeface="Verdana" panose="020B0604030504040204" pitchFamily="34" charset="0"/>
                <a:ea typeface="宋体" panose="02010600030101010101" pitchFamily="2" charset="-122"/>
              </a:defRPr>
            </a:lvl5pPr>
            <a:lvl6pPr marL="2514600" indent="-228600" algn="just" eaLnBrk="0" fontAlgn="base" hangingPunct="0">
              <a:lnSpc>
                <a:spcPct val="150000"/>
              </a:lnSpc>
              <a:spcBef>
                <a:spcPct val="20000"/>
              </a:spcBef>
              <a:spcAft>
                <a:spcPct val="0"/>
              </a:spcAft>
              <a:buClr>
                <a:schemeClr val="accent2"/>
              </a:buClr>
              <a:buFont typeface="Wingdings" panose="05000000000000000000" pitchFamily="2" charset="2"/>
              <a:buChar char="o"/>
              <a:defRPr sz="2200" b="1">
                <a:solidFill>
                  <a:schemeClr val="tx1"/>
                </a:solidFill>
                <a:latin typeface="Verdana" panose="020B0604030504040204" pitchFamily="34" charset="0"/>
                <a:ea typeface="宋体" panose="02010600030101010101" pitchFamily="2" charset="-122"/>
              </a:defRPr>
            </a:lvl6pPr>
            <a:lvl7pPr marL="2971800" indent="-228600" algn="just" eaLnBrk="0" fontAlgn="base" hangingPunct="0">
              <a:lnSpc>
                <a:spcPct val="150000"/>
              </a:lnSpc>
              <a:spcBef>
                <a:spcPct val="20000"/>
              </a:spcBef>
              <a:spcAft>
                <a:spcPct val="0"/>
              </a:spcAft>
              <a:buClr>
                <a:schemeClr val="accent2"/>
              </a:buClr>
              <a:buFont typeface="Wingdings" panose="05000000000000000000" pitchFamily="2" charset="2"/>
              <a:buChar char="o"/>
              <a:defRPr sz="2200" b="1">
                <a:solidFill>
                  <a:schemeClr val="tx1"/>
                </a:solidFill>
                <a:latin typeface="Verdana" panose="020B0604030504040204" pitchFamily="34" charset="0"/>
                <a:ea typeface="宋体" panose="02010600030101010101" pitchFamily="2" charset="-122"/>
              </a:defRPr>
            </a:lvl7pPr>
            <a:lvl8pPr marL="3429000" indent="-228600" algn="just" eaLnBrk="0" fontAlgn="base" hangingPunct="0">
              <a:lnSpc>
                <a:spcPct val="150000"/>
              </a:lnSpc>
              <a:spcBef>
                <a:spcPct val="20000"/>
              </a:spcBef>
              <a:spcAft>
                <a:spcPct val="0"/>
              </a:spcAft>
              <a:buClr>
                <a:schemeClr val="accent2"/>
              </a:buClr>
              <a:buFont typeface="Wingdings" panose="05000000000000000000" pitchFamily="2" charset="2"/>
              <a:buChar char="o"/>
              <a:defRPr sz="2200" b="1">
                <a:solidFill>
                  <a:schemeClr val="tx1"/>
                </a:solidFill>
                <a:latin typeface="Verdana" panose="020B0604030504040204" pitchFamily="34" charset="0"/>
                <a:ea typeface="宋体" panose="02010600030101010101" pitchFamily="2" charset="-122"/>
              </a:defRPr>
            </a:lvl8pPr>
            <a:lvl9pPr marL="3886200" indent="-228600" algn="just" eaLnBrk="0" fontAlgn="base" hangingPunct="0">
              <a:lnSpc>
                <a:spcPct val="150000"/>
              </a:lnSpc>
              <a:spcBef>
                <a:spcPct val="20000"/>
              </a:spcBef>
              <a:spcAft>
                <a:spcPct val="0"/>
              </a:spcAft>
              <a:buClr>
                <a:schemeClr val="accent2"/>
              </a:buClr>
              <a:buFont typeface="Wingdings" panose="05000000000000000000" pitchFamily="2" charset="2"/>
              <a:buChar char="o"/>
              <a:defRPr sz="2200" b="1">
                <a:solidFill>
                  <a:schemeClr val="tx1"/>
                </a:solidFill>
                <a:latin typeface="Verdana" panose="020B0604030504040204" pitchFamily="34" charset="0"/>
                <a:ea typeface="宋体" panose="02010600030101010101" pitchFamily="2" charset="-122"/>
              </a:defRPr>
            </a:lvl9pPr>
          </a:lstStyle>
          <a:p>
            <a:pPr algn="ctr" defTabSz="914400" fontAlgn="base">
              <a:lnSpc>
                <a:spcPct val="200000"/>
              </a:lnSpc>
              <a:spcBef>
                <a:spcPct val="0"/>
              </a:spcBef>
              <a:spcAft>
                <a:spcPct val="0"/>
              </a:spcAft>
              <a:defRPr/>
            </a:pPr>
            <a:r>
              <a:rPr lang="zh-CN" altLang="en-US" sz="6000" dirty="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谢 谢！</a:t>
            </a:r>
            <a:endParaRPr lang="en-US" altLang="zh-CN" sz="6000" dirty="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650070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日期占位符 8">
            <a:extLst>
              <a:ext uri="{FF2B5EF4-FFF2-40B4-BE49-F238E27FC236}">
                <a16:creationId xmlns:a16="http://schemas.microsoft.com/office/drawing/2014/main" id="{A8EBF38A-4DC2-4B5E-850E-3E772478EE51}"/>
              </a:ext>
            </a:extLst>
          </p:cNvPr>
          <p:cNvSpPr>
            <a:spLocks noGrp="1"/>
          </p:cNvSpPr>
          <p:nvPr>
            <p:ph type="dt" sz="half" idx="10"/>
          </p:nvPr>
        </p:nvSpPr>
        <p:spPr/>
        <p:txBody>
          <a:bodyPr/>
          <a:lstStyle/>
          <a:p>
            <a:fld id="{88C7BFE4-1589-4828-8991-ABCAE88FB243}" type="datetime1">
              <a:rPr lang="zh-CN" altLang="en-US" smtClean="0"/>
              <a:t>2024/7/5</a:t>
            </a:fld>
            <a:endParaRPr lang="zh-CN" altLang="en-US" dirty="0"/>
          </a:p>
        </p:txBody>
      </p:sp>
      <p:sp>
        <p:nvSpPr>
          <p:cNvPr id="7" name="标题 1">
            <a:extLst>
              <a:ext uri="{FF2B5EF4-FFF2-40B4-BE49-F238E27FC236}">
                <a16:creationId xmlns:a16="http://schemas.microsoft.com/office/drawing/2014/main" id="{EABC0ED1-967B-4025-A8BA-8974D509786A}"/>
              </a:ext>
            </a:extLst>
          </p:cNvPr>
          <p:cNvSpPr>
            <a:spLocks noGrp="1"/>
          </p:cNvSpPr>
          <p:nvPr>
            <p:ph type="title"/>
          </p:nvPr>
        </p:nvSpPr>
        <p:spPr>
          <a:xfrm>
            <a:off x="180923" y="0"/>
            <a:ext cx="6294827" cy="666572"/>
          </a:xfrm>
        </p:spPr>
        <p:txBody>
          <a:bodyPr>
            <a:normAutofit fontScale="90000"/>
          </a:bodyPr>
          <a:lstStyle/>
          <a:p>
            <a:r>
              <a:rPr lang="zh-CN" altLang="en-US" dirty="0"/>
              <a:t>单元三 </a:t>
            </a:r>
            <a:r>
              <a:rPr lang="en-US" altLang="zh-CN" dirty="0"/>
              <a:t>ABB</a:t>
            </a:r>
            <a:r>
              <a:rPr lang="zh-CN" altLang="en-US" dirty="0"/>
              <a:t>工业机器人激光切割应用编程</a:t>
            </a:r>
          </a:p>
        </p:txBody>
      </p:sp>
      <p:sp>
        <p:nvSpPr>
          <p:cNvPr id="2" name="矩形 1">
            <a:extLst>
              <a:ext uri="{FF2B5EF4-FFF2-40B4-BE49-F238E27FC236}">
                <a16:creationId xmlns:a16="http://schemas.microsoft.com/office/drawing/2014/main" id="{36967BF2-8509-4BCF-82CB-481AA4959D82}"/>
              </a:ext>
            </a:extLst>
          </p:cNvPr>
          <p:cNvSpPr/>
          <p:nvPr/>
        </p:nvSpPr>
        <p:spPr>
          <a:xfrm>
            <a:off x="432000" y="497895"/>
            <a:ext cx="8280000" cy="3048912"/>
          </a:xfrm>
          <a:prstGeom prst="rect">
            <a:avLst/>
          </a:prstGeom>
        </p:spPr>
        <p:txBody>
          <a:bodyPr>
            <a:spAutoFit/>
          </a:bodyPr>
          <a:lstStyle/>
          <a:p>
            <a:pPr indent="267970">
              <a:lnSpc>
                <a:spcPct val="150000"/>
              </a:lnSpc>
            </a:pPr>
            <a:r>
              <a:rPr lang="en-US" altLang="zh-CN" sz="1800" b="1" kern="100" dirty="0">
                <a:solidFill>
                  <a:srgbClr val="FF0000"/>
                </a:solidFill>
                <a:latin typeface="宋体" panose="02010600030101010101" pitchFamily="2" charset="-122"/>
                <a:ea typeface="宋体" panose="02010600030101010101" pitchFamily="2" charset="-122"/>
              </a:rPr>
              <a:t>[</a:t>
            </a:r>
            <a:r>
              <a:rPr lang="zh-CN" altLang="zh-CN" sz="1800" b="1" kern="100" dirty="0">
                <a:solidFill>
                  <a:srgbClr val="FF0000"/>
                </a:solidFill>
                <a:latin typeface="Times New Roman" panose="02020603050405020304" pitchFamily="18" charset="0"/>
                <a:ea typeface="宋体" panose="02010600030101010101" pitchFamily="2" charset="-122"/>
              </a:rPr>
              <a:t>学习目标</a:t>
            </a:r>
            <a:r>
              <a:rPr lang="en-US" altLang="zh-CN" sz="1800" b="1" kern="100" dirty="0">
                <a:solidFill>
                  <a:srgbClr val="FF0000"/>
                </a:solidFill>
                <a:latin typeface="Times New Roman" panose="02020603050405020304" pitchFamily="18" charset="0"/>
                <a:ea typeface="宋体" panose="02010600030101010101" pitchFamily="2" charset="-122"/>
              </a:rPr>
              <a:t>]</a:t>
            </a:r>
            <a:endParaRPr lang="zh-CN" altLang="zh-CN" sz="1800" kern="100" dirty="0">
              <a:solidFill>
                <a:srgbClr val="FF0000"/>
              </a:solidFill>
              <a:latin typeface="Times New Roman" panose="02020603050405020304" pitchFamily="18" charset="0"/>
              <a:ea typeface="宋体" panose="02010600030101010101" pitchFamily="2" charset="-122"/>
            </a:endParaRPr>
          </a:p>
          <a:p>
            <a:pPr indent="266700">
              <a:lnSpc>
                <a:spcPct val="150000"/>
              </a:lnSpc>
            </a:pPr>
            <a:r>
              <a:rPr lang="en-US" altLang="zh-CN" sz="1600" kern="100" dirty="0">
                <a:solidFill>
                  <a:srgbClr val="0070C0"/>
                </a:solidFill>
                <a:latin typeface="Times New Roman" panose="02020603050405020304" pitchFamily="18" charset="0"/>
                <a:ea typeface="宋体" panose="02010600030101010101" pitchFamily="2" charset="-122"/>
              </a:rPr>
              <a:t>  1. </a:t>
            </a:r>
            <a:r>
              <a:rPr lang="zh-CN" altLang="en-US" sz="1600" kern="100" dirty="0">
                <a:solidFill>
                  <a:srgbClr val="0070C0"/>
                </a:solidFill>
                <a:latin typeface="Times New Roman" panose="02020603050405020304" pitchFamily="18" charset="0"/>
                <a:ea typeface="宋体" panose="02010600030101010101" pitchFamily="2" charset="-122"/>
              </a:rPr>
              <a:t>掌握</a:t>
            </a:r>
            <a:r>
              <a:rPr lang="zh-CN" altLang="zh-CN" sz="1600" kern="100" dirty="0">
                <a:solidFill>
                  <a:srgbClr val="0070C0"/>
                </a:solidFill>
                <a:latin typeface="Times New Roman" panose="02020603050405020304" pitchFamily="18" charset="0"/>
                <a:ea typeface="宋体" panose="02010600030101010101" pitchFamily="2" charset="-122"/>
              </a:rPr>
              <a:t>工业机器人激光切割系统</a:t>
            </a:r>
            <a:r>
              <a:rPr lang="zh-CN" altLang="en-US" sz="1600" kern="100" dirty="0">
                <a:solidFill>
                  <a:srgbClr val="0070C0"/>
                </a:solidFill>
                <a:latin typeface="Times New Roman" panose="02020603050405020304" pitchFamily="18" charset="0"/>
                <a:ea typeface="宋体" panose="02010600030101010101" pitchFamily="2" charset="-122"/>
              </a:rPr>
              <a:t>的</a:t>
            </a:r>
            <a:r>
              <a:rPr lang="zh-CN" altLang="zh-CN" sz="1600" kern="100" dirty="0">
                <a:solidFill>
                  <a:srgbClr val="0070C0"/>
                </a:solidFill>
                <a:latin typeface="Times New Roman" panose="02020603050405020304" pitchFamily="18" charset="0"/>
                <a:ea typeface="宋体" panose="02010600030101010101" pitchFamily="2" charset="-122"/>
              </a:rPr>
              <a:t>组成</a:t>
            </a:r>
            <a:r>
              <a:rPr lang="zh-CN" altLang="en-US" sz="1600" kern="100" dirty="0">
                <a:solidFill>
                  <a:srgbClr val="0070C0"/>
                </a:solidFill>
                <a:latin typeface="Times New Roman" panose="02020603050405020304" pitchFamily="18" charset="0"/>
                <a:ea typeface="宋体" panose="02010600030101010101" pitchFamily="2" charset="-122"/>
              </a:rPr>
              <a:t>；</a:t>
            </a:r>
            <a:endParaRPr lang="zh-CN" altLang="zh-CN" sz="1600" kern="100" dirty="0">
              <a:solidFill>
                <a:srgbClr val="0070C0"/>
              </a:solidFill>
              <a:latin typeface="Times New Roman" panose="02020603050405020304" pitchFamily="18" charset="0"/>
              <a:ea typeface="宋体" panose="02010600030101010101" pitchFamily="2" charset="-122"/>
            </a:endParaRPr>
          </a:p>
          <a:p>
            <a:pPr indent="266700">
              <a:lnSpc>
                <a:spcPct val="150000"/>
              </a:lnSpc>
            </a:pPr>
            <a:r>
              <a:rPr lang="en-US" altLang="zh-CN" sz="1600" kern="100" dirty="0">
                <a:solidFill>
                  <a:srgbClr val="0070C0"/>
                </a:solidFill>
                <a:latin typeface="宋体" panose="02010600030101010101" pitchFamily="2" charset="-122"/>
                <a:ea typeface="宋体" panose="02010600030101010101" pitchFamily="2" charset="-122"/>
              </a:rPr>
              <a:t> 2.</a:t>
            </a:r>
            <a:r>
              <a:rPr lang="zh-CN" altLang="en-US" sz="1600" kern="100" dirty="0">
                <a:solidFill>
                  <a:srgbClr val="0070C0"/>
                </a:solidFill>
                <a:latin typeface="Times New Roman" panose="02020603050405020304" pitchFamily="18" charset="0"/>
                <a:ea typeface="宋体" panose="02010600030101010101" pitchFamily="2" charset="-122"/>
              </a:rPr>
              <a:t>掌握模拟</a:t>
            </a:r>
            <a:r>
              <a:rPr lang="zh-CN" altLang="zh-CN" sz="1600" kern="100" dirty="0">
                <a:solidFill>
                  <a:srgbClr val="0070C0"/>
                </a:solidFill>
                <a:latin typeface="Times New Roman" panose="02020603050405020304" pitchFamily="18" charset="0"/>
                <a:ea typeface="宋体" panose="02010600030101010101" pitchFamily="2" charset="-122"/>
              </a:rPr>
              <a:t>激光笔工具</a:t>
            </a:r>
            <a:r>
              <a:rPr lang="zh-CN" altLang="en-US" sz="1600" kern="100" dirty="0">
                <a:solidFill>
                  <a:srgbClr val="0070C0"/>
                </a:solidFill>
                <a:latin typeface="Times New Roman" panose="02020603050405020304" pitchFamily="18" charset="0"/>
                <a:ea typeface="宋体" panose="02010600030101010101" pitchFamily="2" charset="-122"/>
              </a:rPr>
              <a:t>的</a:t>
            </a:r>
            <a:r>
              <a:rPr lang="zh-CN" altLang="zh-CN" sz="1600" kern="100" dirty="0">
                <a:solidFill>
                  <a:srgbClr val="0070C0"/>
                </a:solidFill>
                <a:latin typeface="Times New Roman" panose="02020603050405020304" pitchFamily="18" charset="0"/>
                <a:ea typeface="宋体" panose="02010600030101010101" pitchFamily="2" charset="-122"/>
              </a:rPr>
              <a:t>安装</a:t>
            </a:r>
            <a:r>
              <a:rPr lang="zh-CN" altLang="en-US" sz="1600" kern="100" dirty="0">
                <a:solidFill>
                  <a:srgbClr val="0070C0"/>
                </a:solidFill>
                <a:latin typeface="Times New Roman" panose="02020603050405020304" pitchFamily="18" charset="0"/>
                <a:ea typeface="宋体" panose="02010600030101010101" pitchFamily="2" charset="-122"/>
              </a:rPr>
              <a:t>方法</a:t>
            </a:r>
            <a:r>
              <a:rPr lang="zh-CN" altLang="zh-CN" sz="1600" kern="100" dirty="0">
                <a:solidFill>
                  <a:srgbClr val="0070C0"/>
                </a:solidFill>
                <a:latin typeface="Times New Roman" panose="02020603050405020304" pitchFamily="18" charset="0"/>
                <a:ea typeface="宋体" panose="02010600030101010101" pitchFamily="2" charset="-122"/>
              </a:rPr>
              <a:t>； </a:t>
            </a:r>
          </a:p>
          <a:p>
            <a:pPr indent="266700">
              <a:lnSpc>
                <a:spcPct val="150000"/>
              </a:lnSpc>
            </a:pPr>
            <a:r>
              <a:rPr lang="en-US" altLang="zh-CN" sz="1600" kern="100" dirty="0">
                <a:solidFill>
                  <a:srgbClr val="0070C0"/>
                </a:solidFill>
                <a:latin typeface="宋体" panose="02010600030101010101" pitchFamily="2" charset="-122"/>
                <a:ea typeface="宋体" panose="02010600030101010101" pitchFamily="2" charset="-122"/>
              </a:rPr>
              <a:t> 3.</a:t>
            </a:r>
            <a:r>
              <a:rPr lang="zh-CN" altLang="en-US" sz="1600" kern="100" dirty="0">
                <a:solidFill>
                  <a:srgbClr val="0070C0"/>
                </a:solidFill>
                <a:latin typeface="宋体" panose="02010600030101010101" pitchFamily="2" charset="-122"/>
                <a:ea typeface="宋体" panose="02010600030101010101" pitchFamily="2" charset="-122"/>
              </a:rPr>
              <a:t>掌握</a:t>
            </a:r>
            <a:r>
              <a:rPr lang="zh-CN" altLang="zh-CN" sz="1600" kern="100" dirty="0">
                <a:solidFill>
                  <a:srgbClr val="0070C0"/>
                </a:solidFill>
                <a:latin typeface="Times New Roman" panose="02020603050405020304" pitchFamily="18" charset="0"/>
                <a:ea typeface="宋体" panose="02010600030101010101" pitchFamily="2" charset="-122"/>
              </a:rPr>
              <a:t>创建</a:t>
            </a:r>
            <a:r>
              <a:rPr lang="zh-CN" altLang="en-US" sz="1600" kern="100" dirty="0">
                <a:solidFill>
                  <a:srgbClr val="0070C0"/>
                </a:solidFill>
                <a:latin typeface="Times New Roman" panose="02020603050405020304" pitchFamily="18" charset="0"/>
                <a:ea typeface="宋体" panose="02010600030101010101" pitchFamily="2" charset="-122"/>
              </a:rPr>
              <a:t>与</a:t>
            </a:r>
            <a:r>
              <a:rPr lang="zh-CN" altLang="zh-CN" sz="1600" kern="100" dirty="0">
                <a:solidFill>
                  <a:srgbClr val="0070C0"/>
                </a:solidFill>
                <a:latin typeface="Times New Roman" panose="02020603050405020304" pitchFamily="18" charset="0"/>
                <a:ea typeface="宋体" panose="02010600030101010101" pitchFamily="2" charset="-122"/>
              </a:rPr>
              <a:t>保存</a:t>
            </a:r>
            <a:r>
              <a:rPr lang="zh-CN" altLang="en-US" sz="1600" kern="100" dirty="0">
                <a:solidFill>
                  <a:srgbClr val="0070C0"/>
                </a:solidFill>
                <a:latin typeface="Times New Roman" panose="02020603050405020304" pitchFamily="18" charset="0"/>
                <a:ea typeface="宋体" panose="02010600030101010101" pitchFamily="2" charset="-122"/>
              </a:rPr>
              <a:t>示教</a:t>
            </a:r>
            <a:r>
              <a:rPr lang="zh-CN" altLang="zh-CN" sz="1600" kern="100" dirty="0">
                <a:solidFill>
                  <a:srgbClr val="0070C0"/>
                </a:solidFill>
                <a:latin typeface="Times New Roman" panose="02020603050405020304" pitchFamily="18" charset="0"/>
                <a:ea typeface="宋体" panose="02010600030101010101" pitchFamily="2" charset="-122"/>
              </a:rPr>
              <a:t>程序</a:t>
            </a:r>
            <a:r>
              <a:rPr lang="zh-CN" altLang="en-US" sz="1600" kern="100" dirty="0">
                <a:solidFill>
                  <a:srgbClr val="0070C0"/>
                </a:solidFill>
                <a:latin typeface="Times New Roman" panose="02020603050405020304" pitchFamily="18" charset="0"/>
                <a:ea typeface="宋体" panose="02010600030101010101" pitchFamily="2" charset="-122"/>
              </a:rPr>
              <a:t>的方法</a:t>
            </a:r>
            <a:r>
              <a:rPr lang="zh-CN" altLang="zh-CN" sz="1600" kern="100" dirty="0">
                <a:solidFill>
                  <a:srgbClr val="0070C0"/>
                </a:solidFill>
                <a:latin typeface="Times New Roman" panose="02020603050405020304" pitchFamily="18" charset="0"/>
                <a:ea typeface="宋体" panose="02010600030101010101" pitchFamily="2" charset="-122"/>
              </a:rPr>
              <a:t>； </a:t>
            </a:r>
          </a:p>
          <a:p>
            <a:pPr indent="266700">
              <a:lnSpc>
                <a:spcPct val="150000"/>
              </a:lnSpc>
            </a:pPr>
            <a:r>
              <a:rPr lang="en-US" altLang="zh-CN" sz="1600" kern="100" dirty="0">
                <a:solidFill>
                  <a:srgbClr val="0070C0"/>
                </a:solidFill>
                <a:latin typeface="宋体" panose="02010600030101010101" pitchFamily="2" charset="-122"/>
                <a:ea typeface="宋体" panose="02010600030101010101" pitchFamily="2" charset="-122"/>
              </a:rPr>
              <a:t> 4.</a:t>
            </a:r>
            <a:r>
              <a:rPr lang="zh-CN" altLang="en-US" sz="1600" kern="100" dirty="0">
                <a:solidFill>
                  <a:srgbClr val="0070C0"/>
                </a:solidFill>
                <a:latin typeface="宋体" panose="02010600030101010101" pitchFamily="2" charset="-122"/>
                <a:ea typeface="宋体" panose="02010600030101010101" pitchFamily="2" charset="-122"/>
              </a:rPr>
              <a:t>能够</a:t>
            </a:r>
            <a:r>
              <a:rPr lang="zh-CN" altLang="zh-CN" sz="1600" kern="100" dirty="0">
                <a:solidFill>
                  <a:srgbClr val="0070C0"/>
                </a:solidFill>
                <a:latin typeface="Times New Roman" panose="02020603050405020304" pitchFamily="18" charset="0"/>
                <a:ea typeface="宋体" panose="02010600030101010101" pitchFamily="2" charset="-122"/>
              </a:rPr>
              <a:t>根据任务要求，添加运动</a:t>
            </a:r>
            <a:r>
              <a:rPr lang="zh-CN" altLang="en-US" sz="1600" kern="100" dirty="0">
                <a:solidFill>
                  <a:srgbClr val="0070C0"/>
                </a:solidFill>
                <a:latin typeface="Times New Roman" panose="02020603050405020304" pitchFamily="18" charset="0"/>
                <a:ea typeface="宋体" panose="02010600030101010101" pitchFamily="2" charset="-122"/>
              </a:rPr>
              <a:t>控制</a:t>
            </a:r>
            <a:r>
              <a:rPr lang="zh-CN" altLang="zh-CN" sz="1600" kern="100" dirty="0">
                <a:solidFill>
                  <a:srgbClr val="0070C0"/>
                </a:solidFill>
                <a:latin typeface="Times New Roman" panose="02020603050405020304" pitchFamily="18" charset="0"/>
                <a:ea typeface="宋体" panose="02010600030101010101" pitchFamily="2" charset="-122"/>
              </a:rPr>
              <a:t>指令； </a:t>
            </a:r>
          </a:p>
          <a:p>
            <a:pPr indent="266700">
              <a:lnSpc>
                <a:spcPct val="150000"/>
              </a:lnSpc>
            </a:pPr>
            <a:r>
              <a:rPr lang="en-US" altLang="zh-CN" sz="1600" kern="100" dirty="0">
                <a:solidFill>
                  <a:srgbClr val="0070C0"/>
                </a:solidFill>
                <a:latin typeface="宋体" panose="02010600030101010101" pitchFamily="2" charset="-122"/>
                <a:ea typeface="宋体" panose="02010600030101010101" pitchFamily="2" charset="-122"/>
              </a:rPr>
              <a:t> 5.</a:t>
            </a:r>
            <a:r>
              <a:rPr lang="zh-CN" altLang="en-US" sz="1600" kern="100" dirty="0">
                <a:solidFill>
                  <a:srgbClr val="0070C0"/>
                </a:solidFill>
                <a:latin typeface="宋体" panose="02010600030101010101" pitchFamily="2" charset="-122"/>
                <a:ea typeface="宋体" panose="02010600030101010101" pitchFamily="2" charset="-122"/>
              </a:rPr>
              <a:t>能够</a:t>
            </a:r>
            <a:r>
              <a:rPr lang="zh-CN" altLang="zh-CN" sz="1600" kern="100" dirty="0">
                <a:solidFill>
                  <a:srgbClr val="0070C0"/>
                </a:solidFill>
                <a:latin typeface="Times New Roman" panose="02020603050405020304" pitchFamily="18" charset="0"/>
                <a:ea typeface="宋体" panose="02010600030101010101" pitchFamily="2" charset="-122"/>
              </a:rPr>
              <a:t>修改程序指令的运动参数；</a:t>
            </a:r>
          </a:p>
          <a:p>
            <a:pPr indent="266700">
              <a:lnSpc>
                <a:spcPct val="150000"/>
              </a:lnSpc>
            </a:pPr>
            <a:r>
              <a:rPr lang="en-US" altLang="zh-CN" sz="1600" kern="100" dirty="0">
                <a:solidFill>
                  <a:srgbClr val="0070C0"/>
                </a:solidFill>
                <a:latin typeface="宋体" panose="02010600030101010101" pitchFamily="2" charset="-122"/>
                <a:ea typeface="宋体" panose="02010600030101010101" pitchFamily="2" charset="-122"/>
              </a:rPr>
              <a:t> 6.</a:t>
            </a:r>
            <a:r>
              <a:rPr lang="zh-CN" altLang="en-US" sz="1600" kern="100" dirty="0">
                <a:solidFill>
                  <a:srgbClr val="0070C0"/>
                </a:solidFill>
                <a:latin typeface="宋体" panose="02010600030101010101" pitchFamily="2" charset="-122"/>
                <a:ea typeface="宋体" panose="02010600030101010101" pitchFamily="2" charset="-122"/>
              </a:rPr>
              <a:t>掌握</a:t>
            </a:r>
            <a:r>
              <a:rPr lang="zh-CN" altLang="zh-CN" sz="1600" kern="100" dirty="0">
                <a:solidFill>
                  <a:srgbClr val="0070C0"/>
                </a:solidFill>
                <a:latin typeface="Times New Roman" panose="02020603050405020304" pitchFamily="18" charset="0"/>
                <a:ea typeface="宋体" panose="02010600030101010101" pitchFamily="2" charset="-122"/>
              </a:rPr>
              <a:t>程序调试</a:t>
            </a:r>
            <a:r>
              <a:rPr lang="zh-CN" altLang="en-US" sz="1600" kern="100" dirty="0">
                <a:solidFill>
                  <a:srgbClr val="0070C0"/>
                </a:solidFill>
                <a:latin typeface="Times New Roman" panose="02020603050405020304" pitchFamily="18" charset="0"/>
                <a:ea typeface="宋体" panose="02010600030101010101" pitchFamily="2" charset="-122"/>
              </a:rPr>
              <a:t>的方法；</a:t>
            </a:r>
            <a:endParaRPr lang="en-US" altLang="zh-CN" sz="1600" kern="100" dirty="0">
              <a:solidFill>
                <a:srgbClr val="0070C0"/>
              </a:solidFill>
              <a:latin typeface="Times New Roman" panose="02020603050405020304" pitchFamily="18" charset="0"/>
              <a:ea typeface="宋体" panose="02010600030101010101" pitchFamily="2" charset="-122"/>
            </a:endParaRPr>
          </a:p>
          <a:p>
            <a:pPr indent="266700">
              <a:lnSpc>
                <a:spcPct val="150000"/>
              </a:lnSpc>
            </a:pPr>
            <a:r>
              <a:rPr lang="en-US" altLang="zh-CN" sz="1600" kern="100" dirty="0">
                <a:solidFill>
                  <a:srgbClr val="0070C0"/>
                </a:solidFill>
                <a:effectLst/>
                <a:latin typeface="Times New Roman" panose="02020603050405020304" pitchFamily="18" charset="0"/>
                <a:ea typeface="宋体" panose="02010600030101010101" pitchFamily="2" charset="-122"/>
              </a:rPr>
              <a:t>  7. </a:t>
            </a:r>
            <a:r>
              <a:rPr lang="zh-CN" altLang="en-US" sz="1600" kern="100" dirty="0">
                <a:solidFill>
                  <a:srgbClr val="0070C0"/>
                </a:solidFill>
                <a:effectLst/>
                <a:latin typeface="Times New Roman" panose="02020603050405020304" pitchFamily="18" charset="0"/>
                <a:ea typeface="宋体" panose="02010600030101010101" pitchFamily="2" charset="-122"/>
              </a:rPr>
              <a:t>培育求实创新精神。</a:t>
            </a:r>
            <a:endParaRPr lang="zh-CN" altLang="zh-CN" sz="1600" kern="100" dirty="0">
              <a:solidFill>
                <a:srgbClr val="0070C0"/>
              </a:solidFill>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39335967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日期占位符 8">
            <a:extLst>
              <a:ext uri="{FF2B5EF4-FFF2-40B4-BE49-F238E27FC236}">
                <a16:creationId xmlns:a16="http://schemas.microsoft.com/office/drawing/2014/main" id="{A8EBF38A-4DC2-4B5E-850E-3E772478EE51}"/>
              </a:ext>
            </a:extLst>
          </p:cNvPr>
          <p:cNvSpPr>
            <a:spLocks noGrp="1"/>
          </p:cNvSpPr>
          <p:nvPr>
            <p:ph type="dt" sz="half" idx="10"/>
          </p:nvPr>
        </p:nvSpPr>
        <p:spPr/>
        <p:txBody>
          <a:bodyPr/>
          <a:lstStyle/>
          <a:p>
            <a:fld id="{88C7BFE4-1589-4828-8991-ABCAE88FB243}" type="datetime1">
              <a:rPr lang="zh-CN" altLang="en-US" smtClean="0"/>
              <a:t>2024/7/5</a:t>
            </a:fld>
            <a:endParaRPr lang="zh-CN" altLang="en-US" dirty="0"/>
          </a:p>
        </p:txBody>
      </p:sp>
      <p:sp>
        <p:nvSpPr>
          <p:cNvPr id="7" name="标题 1">
            <a:extLst>
              <a:ext uri="{FF2B5EF4-FFF2-40B4-BE49-F238E27FC236}">
                <a16:creationId xmlns:a16="http://schemas.microsoft.com/office/drawing/2014/main" id="{EABC0ED1-967B-4025-A8BA-8974D509786A}"/>
              </a:ext>
            </a:extLst>
          </p:cNvPr>
          <p:cNvSpPr>
            <a:spLocks noGrp="1"/>
          </p:cNvSpPr>
          <p:nvPr>
            <p:ph type="title"/>
          </p:nvPr>
        </p:nvSpPr>
        <p:spPr>
          <a:xfrm>
            <a:off x="180923" y="0"/>
            <a:ext cx="6294827" cy="666572"/>
          </a:xfrm>
        </p:spPr>
        <p:txBody>
          <a:bodyPr>
            <a:normAutofit fontScale="90000"/>
          </a:bodyPr>
          <a:lstStyle/>
          <a:p>
            <a:r>
              <a:rPr lang="zh-CN" altLang="en-US" dirty="0"/>
              <a:t>单元三 </a:t>
            </a:r>
            <a:r>
              <a:rPr lang="en-US" altLang="zh-CN" dirty="0"/>
              <a:t>ABB</a:t>
            </a:r>
            <a:r>
              <a:rPr lang="zh-CN" altLang="en-US" dirty="0"/>
              <a:t>工业机器人激光切割应用编程</a:t>
            </a:r>
          </a:p>
        </p:txBody>
      </p:sp>
      <p:sp>
        <p:nvSpPr>
          <p:cNvPr id="2" name="矩形 1">
            <a:extLst>
              <a:ext uri="{FF2B5EF4-FFF2-40B4-BE49-F238E27FC236}">
                <a16:creationId xmlns:a16="http://schemas.microsoft.com/office/drawing/2014/main" id="{36967BF2-8509-4BCF-82CB-481AA4959D82}"/>
              </a:ext>
            </a:extLst>
          </p:cNvPr>
          <p:cNvSpPr/>
          <p:nvPr/>
        </p:nvSpPr>
        <p:spPr>
          <a:xfrm>
            <a:off x="432000" y="497895"/>
            <a:ext cx="8280000" cy="3785075"/>
          </a:xfrm>
          <a:prstGeom prst="rect">
            <a:avLst/>
          </a:prstGeom>
        </p:spPr>
        <p:txBody>
          <a:bodyPr>
            <a:spAutoFit/>
          </a:bodyPr>
          <a:lstStyle/>
          <a:p>
            <a:pPr indent="267970">
              <a:lnSpc>
                <a:spcPct val="150000"/>
              </a:lnSpc>
            </a:pPr>
            <a:r>
              <a:rPr lang="en-US" altLang="zh-CN" sz="1800" b="1" kern="100" dirty="0">
                <a:solidFill>
                  <a:srgbClr val="FF0000"/>
                </a:solidFill>
                <a:latin typeface="宋体" panose="02010600030101010101" pitchFamily="2" charset="-122"/>
                <a:ea typeface="宋体" panose="02010600030101010101" pitchFamily="2" charset="-122"/>
              </a:rPr>
              <a:t>[</a:t>
            </a:r>
            <a:r>
              <a:rPr lang="zh-CN" altLang="en-US" sz="1800" b="1" kern="100" dirty="0">
                <a:solidFill>
                  <a:srgbClr val="FF0000"/>
                </a:solidFill>
                <a:latin typeface="Times New Roman" panose="02020603050405020304" pitchFamily="18" charset="0"/>
                <a:ea typeface="宋体" panose="02010600030101010101" pitchFamily="2" charset="-122"/>
              </a:rPr>
              <a:t>任务要求</a:t>
            </a:r>
            <a:r>
              <a:rPr lang="en-US" altLang="zh-CN" sz="1800" b="1" kern="100" dirty="0">
                <a:solidFill>
                  <a:srgbClr val="FF0000"/>
                </a:solidFill>
                <a:latin typeface="Times New Roman" panose="02020603050405020304" pitchFamily="18" charset="0"/>
                <a:ea typeface="宋体" panose="02010600030101010101" pitchFamily="2" charset="-122"/>
              </a:rPr>
              <a:t>]</a:t>
            </a:r>
            <a:endParaRPr lang="zh-CN" altLang="zh-CN" sz="1800" kern="100" dirty="0">
              <a:solidFill>
                <a:srgbClr val="FF0000"/>
              </a:solidFill>
              <a:latin typeface="Times New Roman" panose="02020603050405020304" pitchFamily="18" charset="0"/>
              <a:ea typeface="宋体" panose="02010600030101010101" pitchFamily="2" charset="-122"/>
            </a:endParaRPr>
          </a:p>
          <a:p>
            <a:pPr indent="266700">
              <a:lnSpc>
                <a:spcPct val="150000"/>
              </a:lnSpc>
            </a:pPr>
            <a:r>
              <a:rPr lang="zh-CN" altLang="en-US" sz="1600" kern="100" dirty="0">
                <a:solidFill>
                  <a:srgbClr val="0070C0"/>
                </a:solidFill>
                <a:latin typeface="Times New Roman" panose="02020603050405020304" pitchFamily="18" charset="0"/>
                <a:ea typeface="宋体" panose="02010600030101010101" pitchFamily="2" charset="-122"/>
              </a:rPr>
              <a:t>  工业机器人激光切割系统由</a:t>
            </a:r>
            <a:r>
              <a:rPr lang="zh-CN" altLang="en-US" sz="1600" kern="100" dirty="0">
                <a:solidFill>
                  <a:srgbClr val="FF0000"/>
                </a:solidFill>
                <a:latin typeface="Times New Roman" panose="02020603050405020304" pitchFamily="18" charset="0"/>
                <a:ea typeface="宋体" panose="02010600030101010101" pitchFamily="2" charset="-122"/>
              </a:rPr>
              <a:t>工业机器人、工具快换装置、激光笔工具、平面循迹绘图模块等</a:t>
            </a:r>
            <a:r>
              <a:rPr lang="zh-CN" altLang="en-US" sz="1600" kern="100" dirty="0">
                <a:solidFill>
                  <a:srgbClr val="0070C0"/>
                </a:solidFill>
                <a:latin typeface="Times New Roman" panose="02020603050405020304" pitchFamily="18" charset="0"/>
                <a:ea typeface="宋体" panose="02010600030101010101" pitchFamily="2" charset="-122"/>
              </a:rPr>
              <a:t>组成。实施工业机器人激光切割任务前，需要进行系统操作的准备工作，掌握</a:t>
            </a:r>
            <a:r>
              <a:rPr lang="zh-CN" altLang="en-US" sz="1600" kern="100" dirty="0">
                <a:solidFill>
                  <a:srgbClr val="FF0000"/>
                </a:solidFill>
                <a:latin typeface="Times New Roman" panose="02020603050405020304" pitchFamily="18" charset="0"/>
                <a:ea typeface="宋体" panose="02010600030101010101" pitchFamily="2" charset="-122"/>
              </a:rPr>
              <a:t>激光笔工具的安装方法， 创建例行程序、添加运动指令，修改运动指令参数，完成激光切割程序的现场示教编程</a:t>
            </a:r>
            <a:r>
              <a:rPr lang="zh-CN" altLang="en-US" sz="1600" kern="100" dirty="0">
                <a:solidFill>
                  <a:srgbClr val="0070C0"/>
                </a:solidFill>
                <a:latin typeface="Times New Roman" panose="02020603050405020304" pitchFamily="18" charset="0"/>
                <a:ea typeface="宋体" panose="02010600030101010101" pitchFamily="2" charset="-122"/>
              </a:rPr>
              <a:t>等，主要包括以下内容：</a:t>
            </a:r>
          </a:p>
          <a:p>
            <a:pPr indent="266700">
              <a:lnSpc>
                <a:spcPct val="150000"/>
              </a:lnSpc>
            </a:pPr>
            <a:r>
              <a:rPr lang="en-US" altLang="zh-CN" sz="1600" kern="100" dirty="0">
                <a:solidFill>
                  <a:srgbClr val="0070C0"/>
                </a:solidFill>
                <a:latin typeface="Times New Roman" panose="02020603050405020304" pitchFamily="18" charset="0"/>
                <a:ea typeface="宋体" panose="02010600030101010101" pitchFamily="2" charset="-122"/>
              </a:rPr>
              <a:t>   1. </a:t>
            </a:r>
            <a:r>
              <a:rPr lang="zh-CN" altLang="en-US" sz="1600" kern="100" dirty="0">
                <a:solidFill>
                  <a:srgbClr val="0070C0"/>
                </a:solidFill>
                <a:latin typeface="Times New Roman" panose="02020603050405020304" pitchFamily="18" charset="0"/>
                <a:ea typeface="宋体" panose="02010600030101010101" pitchFamily="2" charset="-122"/>
              </a:rPr>
              <a:t>通过气动控制板操作，将激光笔工具安装到机器人末端主盘；</a:t>
            </a:r>
          </a:p>
          <a:p>
            <a:pPr indent="266700">
              <a:lnSpc>
                <a:spcPct val="150000"/>
              </a:lnSpc>
            </a:pPr>
            <a:r>
              <a:rPr lang="en-US" altLang="zh-CN" sz="1600" kern="100" dirty="0">
                <a:solidFill>
                  <a:srgbClr val="0070C0"/>
                </a:solidFill>
                <a:latin typeface="Times New Roman" panose="02020603050405020304" pitchFamily="18" charset="0"/>
                <a:ea typeface="宋体" panose="02010600030101010101" pitchFamily="2" charset="-122"/>
              </a:rPr>
              <a:t>   2. </a:t>
            </a:r>
            <a:r>
              <a:rPr lang="zh-CN" altLang="en-US" sz="1600" kern="100" dirty="0">
                <a:solidFill>
                  <a:srgbClr val="0070C0"/>
                </a:solidFill>
                <a:latin typeface="Times New Roman" panose="02020603050405020304" pitchFamily="18" charset="0"/>
                <a:ea typeface="宋体" panose="02010600030101010101" pitchFamily="2" charset="-122"/>
              </a:rPr>
              <a:t>创建并保存程序；</a:t>
            </a:r>
          </a:p>
          <a:p>
            <a:pPr indent="266700">
              <a:lnSpc>
                <a:spcPct val="150000"/>
              </a:lnSpc>
            </a:pPr>
            <a:r>
              <a:rPr lang="en-US" altLang="zh-CN" sz="1600" kern="100" dirty="0">
                <a:solidFill>
                  <a:srgbClr val="0070C0"/>
                </a:solidFill>
                <a:latin typeface="Times New Roman" panose="02020603050405020304" pitchFamily="18" charset="0"/>
                <a:ea typeface="宋体" panose="02010600030101010101" pitchFamily="2" charset="-122"/>
              </a:rPr>
              <a:t>   3. </a:t>
            </a:r>
            <a:r>
              <a:rPr lang="zh-CN" altLang="en-US" sz="1600" kern="100" dirty="0">
                <a:solidFill>
                  <a:srgbClr val="0070C0"/>
                </a:solidFill>
                <a:latin typeface="Times New Roman" panose="02020603050405020304" pitchFamily="18" charset="0"/>
                <a:ea typeface="宋体" panose="02010600030101010101" pitchFamily="2" charset="-122"/>
              </a:rPr>
              <a:t>根据任务要求，添加运动指令；</a:t>
            </a:r>
          </a:p>
          <a:p>
            <a:pPr indent="266700">
              <a:lnSpc>
                <a:spcPct val="150000"/>
              </a:lnSpc>
            </a:pPr>
            <a:r>
              <a:rPr lang="en-US" altLang="zh-CN" sz="1600" kern="100" dirty="0">
                <a:solidFill>
                  <a:srgbClr val="0070C0"/>
                </a:solidFill>
                <a:latin typeface="Times New Roman" panose="02020603050405020304" pitchFamily="18" charset="0"/>
                <a:ea typeface="宋体" panose="02010600030101010101" pitchFamily="2" charset="-122"/>
              </a:rPr>
              <a:t>   4. </a:t>
            </a:r>
            <a:r>
              <a:rPr lang="zh-CN" altLang="en-US" sz="1600" kern="100" dirty="0">
                <a:solidFill>
                  <a:srgbClr val="0070C0"/>
                </a:solidFill>
                <a:latin typeface="Times New Roman" panose="02020603050405020304" pitchFamily="18" charset="0"/>
                <a:ea typeface="宋体" panose="02010600030101010101" pitchFamily="2" charset="-122"/>
              </a:rPr>
              <a:t>修改程序指令的运动参数；</a:t>
            </a:r>
          </a:p>
          <a:p>
            <a:pPr indent="266700">
              <a:lnSpc>
                <a:spcPct val="150000"/>
              </a:lnSpc>
            </a:pPr>
            <a:r>
              <a:rPr lang="en-US" altLang="zh-CN" sz="1600" kern="100" dirty="0">
                <a:solidFill>
                  <a:srgbClr val="0070C0"/>
                </a:solidFill>
                <a:latin typeface="Times New Roman" panose="02020603050405020304" pitchFamily="18" charset="0"/>
                <a:ea typeface="宋体" panose="02010600030101010101" pitchFamily="2" charset="-122"/>
              </a:rPr>
              <a:t>   5. </a:t>
            </a:r>
            <a:r>
              <a:rPr lang="zh-CN" altLang="en-US" sz="1600" kern="100" dirty="0">
                <a:solidFill>
                  <a:srgbClr val="0070C0"/>
                </a:solidFill>
                <a:latin typeface="Times New Roman" panose="02020603050405020304" pitchFamily="18" charset="0"/>
                <a:ea typeface="宋体" panose="02010600030101010101" pitchFamily="2" charset="-122"/>
              </a:rPr>
              <a:t>程序调试。</a:t>
            </a:r>
          </a:p>
        </p:txBody>
      </p:sp>
    </p:spTree>
    <p:extLst>
      <p:ext uri="{BB962C8B-B14F-4D97-AF65-F5344CB8AC3E}">
        <p14:creationId xmlns:p14="http://schemas.microsoft.com/office/powerpoint/2010/main" val="23736152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日期占位符 8">
            <a:extLst>
              <a:ext uri="{FF2B5EF4-FFF2-40B4-BE49-F238E27FC236}">
                <a16:creationId xmlns:a16="http://schemas.microsoft.com/office/drawing/2014/main" id="{A8EBF38A-4DC2-4B5E-850E-3E772478EE51}"/>
              </a:ext>
            </a:extLst>
          </p:cNvPr>
          <p:cNvSpPr>
            <a:spLocks noGrp="1"/>
          </p:cNvSpPr>
          <p:nvPr>
            <p:ph type="dt" sz="half" idx="10"/>
          </p:nvPr>
        </p:nvSpPr>
        <p:spPr/>
        <p:txBody>
          <a:bodyPr/>
          <a:lstStyle/>
          <a:p>
            <a:fld id="{88C7BFE4-1589-4828-8991-ABCAE88FB243}" type="datetime1">
              <a:rPr lang="zh-CN" altLang="en-US" smtClean="0"/>
              <a:t>2024/7/5</a:t>
            </a:fld>
            <a:endParaRPr lang="zh-CN" altLang="en-US" dirty="0"/>
          </a:p>
        </p:txBody>
      </p:sp>
      <p:sp>
        <p:nvSpPr>
          <p:cNvPr id="7" name="标题 1">
            <a:extLst>
              <a:ext uri="{FF2B5EF4-FFF2-40B4-BE49-F238E27FC236}">
                <a16:creationId xmlns:a16="http://schemas.microsoft.com/office/drawing/2014/main" id="{EABC0ED1-967B-4025-A8BA-8974D509786A}"/>
              </a:ext>
            </a:extLst>
          </p:cNvPr>
          <p:cNvSpPr>
            <a:spLocks noGrp="1"/>
          </p:cNvSpPr>
          <p:nvPr>
            <p:ph type="title"/>
          </p:nvPr>
        </p:nvSpPr>
        <p:spPr>
          <a:xfrm>
            <a:off x="180923" y="0"/>
            <a:ext cx="6294827" cy="666572"/>
          </a:xfrm>
        </p:spPr>
        <p:txBody>
          <a:bodyPr>
            <a:normAutofit fontScale="90000"/>
          </a:bodyPr>
          <a:lstStyle/>
          <a:p>
            <a:r>
              <a:rPr lang="zh-CN" altLang="en-US" dirty="0"/>
              <a:t>单元三 </a:t>
            </a:r>
            <a:r>
              <a:rPr lang="en-US" altLang="zh-CN" dirty="0"/>
              <a:t>ABB</a:t>
            </a:r>
            <a:r>
              <a:rPr lang="zh-CN" altLang="en-US" dirty="0"/>
              <a:t>工业机器人激光切割应用编程</a:t>
            </a:r>
          </a:p>
        </p:txBody>
      </p:sp>
      <p:sp>
        <p:nvSpPr>
          <p:cNvPr id="2" name="矩形 1">
            <a:extLst>
              <a:ext uri="{FF2B5EF4-FFF2-40B4-BE49-F238E27FC236}">
                <a16:creationId xmlns:a16="http://schemas.microsoft.com/office/drawing/2014/main" id="{44B9F927-0931-4707-B605-419952550B84}"/>
              </a:ext>
            </a:extLst>
          </p:cNvPr>
          <p:cNvSpPr/>
          <p:nvPr/>
        </p:nvSpPr>
        <p:spPr>
          <a:xfrm>
            <a:off x="449704" y="505671"/>
            <a:ext cx="8280000" cy="4015523"/>
          </a:xfrm>
          <a:prstGeom prst="rect">
            <a:avLst/>
          </a:prstGeom>
        </p:spPr>
        <p:txBody>
          <a:bodyPr>
            <a:spAutoFit/>
          </a:bodyPr>
          <a:lstStyle/>
          <a:p>
            <a:pPr algn="just">
              <a:lnSpc>
                <a:spcPct val="173000"/>
              </a:lnSpc>
              <a:spcBef>
                <a:spcPts val="1300"/>
              </a:spcBef>
              <a:spcAft>
                <a:spcPts val="1300"/>
              </a:spcAft>
            </a:pPr>
            <a:r>
              <a:rPr lang="en-US" altLang="zh-CN" sz="1800" b="1" kern="100" dirty="0">
                <a:solidFill>
                  <a:srgbClr val="FF0000"/>
                </a:solidFill>
                <a:latin typeface="Times New Roman" panose="02020603050405020304" pitchFamily="18" charset="0"/>
                <a:ea typeface="宋体" panose="02010600030101010101" pitchFamily="2" charset="-122"/>
              </a:rPr>
              <a:t>3.3.1 </a:t>
            </a:r>
            <a:r>
              <a:rPr lang="zh-CN" altLang="zh-CN" sz="1800" b="1" kern="100" dirty="0">
                <a:solidFill>
                  <a:srgbClr val="FF0000"/>
                </a:solidFill>
                <a:latin typeface="Times New Roman" panose="02020603050405020304" pitchFamily="18" charset="0"/>
                <a:ea typeface="宋体" panose="02010600030101010101" pitchFamily="2" charset="-122"/>
              </a:rPr>
              <a:t>工业机器人激光切割</a:t>
            </a:r>
          </a:p>
          <a:p>
            <a:pPr indent="266700">
              <a:lnSpc>
                <a:spcPct val="150000"/>
              </a:lnSpc>
            </a:pPr>
            <a:r>
              <a:rPr lang="en-US" altLang="zh-CN" sz="1600" kern="100" dirty="0">
                <a:solidFill>
                  <a:srgbClr val="0070C0"/>
                </a:solidFill>
                <a:latin typeface="Times New Roman" panose="02020603050405020304" pitchFamily="18" charset="0"/>
                <a:ea typeface="宋体" panose="02010600030101010101" pitchFamily="2" charset="-122"/>
              </a:rPr>
              <a:t>   </a:t>
            </a:r>
            <a:r>
              <a:rPr lang="zh-CN" altLang="zh-CN" sz="1600" kern="100" dirty="0">
                <a:solidFill>
                  <a:srgbClr val="0070C0"/>
                </a:solidFill>
                <a:latin typeface="Times New Roman" panose="02020603050405020304" pitchFamily="18" charset="0"/>
                <a:ea typeface="宋体" panose="02010600030101010101" pitchFamily="2" charset="-122"/>
              </a:rPr>
              <a:t>激光切割是利用</a:t>
            </a:r>
            <a:r>
              <a:rPr lang="zh-CN" altLang="zh-CN" sz="1600" kern="100" dirty="0">
                <a:solidFill>
                  <a:srgbClr val="FF0000"/>
                </a:solidFill>
                <a:latin typeface="Times New Roman" panose="02020603050405020304" pitchFamily="18" charset="0"/>
                <a:ea typeface="宋体" panose="02010600030101010101" pitchFamily="2" charset="-122"/>
              </a:rPr>
              <a:t>经聚焦的高功率密度激光束照射工件</a:t>
            </a:r>
            <a:r>
              <a:rPr lang="zh-CN" altLang="zh-CN" sz="1600" kern="100" dirty="0">
                <a:solidFill>
                  <a:srgbClr val="0070C0"/>
                </a:solidFill>
                <a:latin typeface="Times New Roman" panose="02020603050405020304" pitchFamily="18" charset="0"/>
                <a:ea typeface="宋体" panose="02010600030101010101" pitchFamily="2" charset="-122"/>
              </a:rPr>
              <a:t>，使被照射的材料迅速熔化、汽化、烧蚀或达到燃点，同时借助与光束同轴的高速气流吹除熔融物质，从而实现将工件隔开。激光切割属于热切割方法之一。激光切割可分为</a:t>
            </a:r>
            <a:r>
              <a:rPr lang="zh-CN" altLang="zh-CN" sz="1600" kern="100" dirty="0">
                <a:solidFill>
                  <a:srgbClr val="FF0000"/>
                </a:solidFill>
                <a:latin typeface="Times New Roman" panose="02020603050405020304" pitchFamily="18" charset="0"/>
                <a:ea typeface="宋体" panose="02010600030101010101" pitchFamily="2" charset="-122"/>
              </a:rPr>
              <a:t>激光汽化切割、激光熔化切割、激光氧气切割和激光划片与控制断裂</a:t>
            </a:r>
            <a:r>
              <a:rPr lang="zh-CN" altLang="zh-CN" sz="1600" kern="100" dirty="0">
                <a:solidFill>
                  <a:srgbClr val="0070C0"/>
                </a:solidFill>
                <a:latin typeface="Times New Roman" panose="02020603050405020304" pitchFamily="18" charset="0"/>
                <a:ea typeface="宋体" panose="02010600030101010101" pitchFamily="2" charset="-122"/>
              </a:rPr>
              <a:t>四类。</a:t>
            </a:r>
          </a:p>
          <a:p>
            <a:pPr indent="266700">
              <a:lnSpc>
                <a:spcPct val="150000"/>
              </a:lnSpc>
            </a:pPr>
            <a:r>
              <a:rPr lang="en-US" altLang="zh-CN" sz="1600" kern="100" dirty="0">
                <a:solidFill>
                  <a:srgbClr val="0070C0"/>
                </a:solidFill>
                <a:latin typeface="Times New Roman" panose="02020603050405020304" pitchFamily="18" charset="0"/>
                <a:ea typeface="宋体" panose="02010600030101010101" pitchFamily="2" charset="-122"/>
              </a:rPr>
              <a:t>   </a:t>
            </a:r>
            <a:r>
              <a:rPr lang="zh-CN" altLang="zh-CN" sz="1600" kern="100" dirty="0">
                <a:solidFill>
                  <a:srgbClr val="FF0000"/>
                </a:solidFill>
                <a:latin typeface="Times New Roman" panose="02020603050405020304" pitchFamily="18" charset="0"/>
                <a:ea typeface="宋体" panose="02010600030101010101" pitchFamily="2" charset="-122"/>
              </a:rPr>
              <a:t>激光切割的特点： </a:t>
            </a:r>
          </a:p>
          <a:p>
            <a:pPr indent="266700">
              <a:lnSpc>
                <a:spcPct val="150000"/>
              </a:lnSpc>
            </a:pPr>
            <a:r>
              <a:rPr lang="en-US" altLang="zh-CN" sz="1600" kern="100" dirty="0">
                <a:solidFill>
                  <a:srgbClr val="0070C0"/>
                </a:solidFill>
                <a:latin typeface="Times New Roman" panose="02020603050405020304" pitchFamily="18" charset="0"/>
                <a:ea typeface="宋体" panose="02010600030101010101" pitchFamily="2" charset="-122"/>
              </a:rPr>
              <a:t> </a:t>
            </a:r>
            <a:r>
              <a:rPr lang="zh-CN" altLang="zh-CN" sz="1600" kern="100" dirty="0">
                <a:solidFill>
                  <a:srgbClr val="0070C0"/>
                </a:solidFill>
                <a:latin typeface="Times New Roman" panose="02020603050405020304" pitchFamily="18" charset="0"/>
                <a:ea typeface="宋体" panose="02010600030101010101" pitchFamily="2" charset="-122"/>
              </a:rPr>
              <a:t>（</a:t>
            </a:r>
            <a:r>
              <a:rPr lang="en-US" altLang="zh-CN" sz="1600" kern="100" dirty="0">
                <a:solidFill>
                  <a:srgbClr val="0070C0"/>
                </a:solidFill>
                <a:latin typeface="Times New Roman" panose="02020603050405020304" pitchFamily="18" charset="0"/>
                <a:ea typeface="宋体" panose="02010600030101010101" pitchFamily="2" charset="-122"/>
              </a:rPr>
              <a:t>1</a:t>
            </a:r>
            <a:r>
              <a:rPr lang="zh-CN" altLang="zh-CN" sz="1600" kern="100" dirty="0">
                <a:solidFill>
                  <a:srgbClr val="0070C0"/>
                </a:solidFill>
                <a:latin typeface="Times New Roman" panose="02020603050405020304" pitchFamily="18" charset="0"/>
                <a:ea typeface="宋体" panose="02010600030101010101" pitchFamily="2" charset="-122"/>
              </a:rPr>
              <a:t>）几乎对所有的金属和非金属材料都可以进行激光切割；</a:t>
            </a:r>
          </a:p>
          <a:p>
            <a:pPr indent="266700">
              <a:lnSpc>
                <a:spcPct val="150000"/>
              </a:lnSpc>
            </a:pPr>
            <a:r>
              <a:rPr lang="en-US" altLang="zh-CN" sz="1600" kern="100" dirty="0">
                <a:solidFill>
                  <a:srgbClr val="0070C0"/>
                </a:solidFill>
                <a:latin typeface="Times New Roman" panose="02020603050405020304" pitchFamily="18" charset="0"/>
                <a:ea typeface="宋体" panose="02010600030101010101" pitchFamily="2" charset="-122"/>
              </a:rPr>
              <a:t> </a:t>
            </a:r>
            <a:r>
              <a:rPr lang="zh-CN" altLang="zh-CN" sz="1600" kern="100" dirty="0">
                <a:solidFill>
                  <a:srgbClr val="0070C0"/>
                </a:solidFill>
                <a:latin typeface="Times New Roman" panose="02020603050405020304" pitchFamily="18" charset="0"/>
                <a:ea typeface="宋体" panose="02010600030101010101" pitchFamily="2" charset="-122"/>
              </a:rPr>
              <a:t>（</a:t>
            </a:r>
            <a:r>
              <a:rPr lang="en-US" altLang="zh-CN" sz="1600" kern="100" dirty="0">
                <a:solidFill>
                  <a:srgbClr val="0070C0"/>
                </a:solidFill>
                <a:latin typeface="Times New Roman" panose="02020603050405020304" pitchFamily="18" charset="0"/>
                <a:ea typeface="宋体" panose="02010600030101010101" pitchFamily="2" charset="-122"/>
              </a:rPr>
              <a:t>2</a:t>
            </a:r>
            <a:r>
              <a:rPr lang="zh-CN" altLang="zh-CN" sz="1600" kern="100" dirty="0">
                <a:solidFill>
                  <a:srgbClr val="0070C0"/>
                </a:solidFill>
                <a:latin typeface="Times New Roman" panose="02020603050405020304" pitchFamily="18" charset="0"/>
                <a:ea typeface="宋体" panose="02010600030101010101" pitchFamily="2" charset="-122"/>
              </a:rPr>
              <a:t>）激光能聚焦成极小的光斑，可进行微细和精密加工；</a:t>
            </a:r>
          </a:p>
          <a:p>
            <a:pPr indent="266700">
              <a:lnSpc>
                <a:spcPct val="150000"/>
              </a:lnSpc>
            </a:pPr>
            <a:r>
              <a:rPr lang="en-US" altLang="zh-CN" sz="1600" kern="100" dirty="0">
                <a:solidFill>
                  <a:srgbClr val="0070C0"/>
                </a:solidFill>
                <a:latin typeface="Times New Roman" panose="02020603050405020304" pitchFamily="18" charset="0"/>
                <a:ea typeface="宋体" panose="02010600030101010101" pitchFamily="2" charset="-122"/>
              </a:rPr>
              <a:t> </a:t>
            </a:r>
            <a:r>
              <a:rPr lang="zh-CN" altLang="zh-CN" sz="1600" kern="100" dirty="0">
                <a:solidFill>
                  <a:srgbClr val="0070C0"/>
                </a:solidFill>
                <a:latin typeface="Times New Roman" panose="02020603050405020304" pitchFamily="18" charset="0"/>
                <a:ea typeface="宋体" panose="02010600030101010101" pitchFamily="2" charset="-122"/>
              </a:rPr>
              <a:t>（</a:t>
            </a:r>
            <a:r>
              <a:rPr lang="en-US" altLang="zh-CN" sz="1600" kern="100" dirty="0">
                <a:solidFill>
                  <a:srgbClr val="0070C0"/>
                </a:solidFill>
                <a:latin typeface="Times New Roman" panose="02020603050405020304" pitchFamily="18" charset="0"/>
                <a:ea typeface="宋体" panose="02010600030101010101" pitchFamily="2" charset="-122"/>
              </a:rPr>
              <a:t>3</a:t>
            </a:r>
            <a:r>
              <a:rPr lang="zh-CN" altLang="zh-CN" sz="1600" kern="100" dirty="0">
                <a:solidFill>
                  <a:srgbClr val="0070C0"/>
                </a:solidFill>
                <a:latin typeface="Times New Roman" panose="02020603050405020304" pitchFamily="18" charset="0"/>
                <a:ea typeface="宋体" panose="02010600030101010101" pitchFamily="2" charset="-122"/>
              </a:rPr>
              <a:t>）属于非接触切割，材料无机械变形；</a:t>
            </a:r>
          </a:p>
          <a:p>
            <a:pPr indent="266700">
              <a:lnSpc>
                <a:spcPct val="150000"/>
              </a:lnSpc>
            </a:pPr>
            <a:r>
              <a:rPr lang="en-US" altLang="zh-CN" sz="1600" kern="100" dirty="0">
                <a:solidFill>
                  <a:srgbClr val="0070C0"/>
                </a:solidFill>
                <a:latin typeface="Times New Roman" panose="02020603050405020304" pitchFamily="18" charset="0"/>
                <a:ea typeface="宋体" panose="02010600030101010101" pitchFamily="2" charset="-122"/>
              </a:rPr>
              <a:t> </a:t>
            </a:r>
            <a:r>
              <a:rPr lang="zh-CN" altLang="zh-CN" sz="1600" kern="100" dirty="0">
                <a:solidFill>
                  <a:srgbClr val="0070C0"/>
                </a:solidFill>
                <a:latin typeface="Times New Roman" panose="02020603050405020304" pitchFamily="18" charset="0"/>
                <a:ea typeface="宋体" panose="02010600030101010101" pitchFamily="2" charset="-122"/>
              </a:rPr>
              <a:t>（</a:t>
            </a:r>
            <a:r>
              <a:rPr lang="en-US" altLang="zh-CN" sz="1600" kern="100" dirty="0">
                <a:solidFill>
                  <a:srgbClr val="0070C0"/>
                </a:solidFill>
                <a:latin typeface="Times New Roman" panose="02020603050405020304" pitchFamily="18" charset="0"/>
                <a:ea typeface="宋体" panose="02010600030101010101" pitchFamily="2" charset="-122"/>
              </a:rPr>
              <a:t>4</a:t>
            </a:r>
            <a:r>
              <a:rPr lang="zh-CN" altLang="zh-CN" sz="1600" kern="100" dirty="0">
                <a:solidFill>
                  <a:srgbClr val="0070C0"/>
                </a:solidFill>
                <a:latin typeface="Times New Roman" panose="02020603050405020304" pitchFamily="18" charset="0"/>
                <a:ea typeface="宋体" panose="02010600030101010101" pitchFamily="2" charset="-122"/>
              </a:rPr>
              <a:t>）便于自动控制连续加工，切割效率高，质量高。</a:t>
            </a:r>
          </a:p>
        </p:txBody>
      </p:sp>
    </p:spTree>
    <p:extLst>
      <p:ext uri="{BB962C8B-B14F-4D97-AF65-F5344CB8AC3E}">
        <p14:creationId xmlns:p14="http://schemas.microsoft.com/office/powerpoint/2010/main" val="23472530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日期占位符 8">
            <a:extLst>
              <a:ext uri="{FF2B5EF4-FFF2-40B4-BE49-F238E27FC236}">
                <a16:creationId xmlns:a16="http://schemas.microsoft.com/office/drawing/2014/main" id="{A8EBF38A-4DC2-4B5E-850E-3E772478EE51}"/>
              </a:ext>
            </a:extLst>
          </p:cNvPr>
          <p:cNvSpPr>
            <a:spLocks noGrp="1"/>
          </p:cNvSpPr>
          <p:nvPr>
            <p:ph type="dt" sz="half" idx="10"/>
          </p:nvPr>
        </p:nvSpPr>
        <p:spPr/>
        <p:txBody>
          <a:bodyPr/>
          <a:lstStyle/>
          <a:p>
            <a:fld id="{88C7BFE4-1589-4828-8991-ABCAE88FB243}" type="datetime1">
              <a:rPr lang="zh-CN" altLang="en-US" smtClean="0"/>
              <a:t>2024/7/5</a:t>
            </a:fld>
            <a:endParaRPr lang="zh-CN" altLang="en-US" dirty="0"/>
          </a:p>
        </p:txBody>
      </p:sp>
      <p:sp>
        <p:nvSpPr>
          <p:cNvPr id="7" name="标题 1">
            <a:extLst>
              <a:ext uri="{FF2B5EF4-FFF2-40B4-BE49-F238E27FC236}">
                <a16:creationId xmlns:a16="http://schemas.microsoft.com/office/drawing/2014/main" id="{EABC0ED1-967B-4025-A8BA-8974D509786A}"/>
              </a:ext>
            </a:extLst>
          </p:cNvPr>
          <p:cNvSpPr>
            <a:spLocks noGrp="1"/>
          </p:cNvSpPr>
          <p:nvPr>
            <p:ph type="title"/>
          </p:nvPr>
        </p:nvSpPr>
        <p:spPr>
          <a:xfrm>
            <a:off x="180923" y="0"/>
            <a:ext cx="6294827" cy="666572"/>
          </a:xfrm>
        </p:spPr>
        <p:txBody>
          <a:bodyPr>
            <a:normAutofit fontScale="90000"/>
          </a:bodyPr>
          <a:lstStyle/>
          <a:p>
            <a:r>
              <a:rPr lang="zh-CN" altLang="en-US" dirty="0"/>
              <a:t>单元三 </a:t>
            </a:r>
            <a:r>
              <a:rPr lang="en-US" altLang="zh-CN" dirty="0"/>
              <a:t>ABB</a:t>
            </a:r>
            <a:r>
              <a:rPr lang="zh-CN" altLang="en-US" dirty="0"/>
              <a:t>工业机器人激光切割应用编程</a:t>
            </a:r>
          </a:p>
        </p:txBody>
      </p:sp>
      <p:sp>
        <p:nvSpPr>
          <p:cNvPr id="2" name="矩形 1">
            <a:extLst>
              <a:ext uri="{FF2B5EF4-FFF2-40B4-BE49-F238E27FC236}">
                <a16:creationId xmlns:a16="http://schemas.microsoft.com/office/drawing/2014/main" id="{CC403095-DCB7-480C-80AE-000F12926A76}"/>
              </a:ext>
            </a:extLst>
          </p:cNvPr>
          <p:cNvSpPr/>
          <p:nvPr/>
        </p:nvSpPr>
        <p:spPr>
          <a:xfrm>
            <a:off x="432000" y="417198"/>
            <a:ext cx="8280000" cy="2677080"/>
          </a:xfrm>
          <a:prstGeom prst="rect">
            <a:avLst/>
          </a:prstGeom>
        </p:spPr>
        <p:txBody>
          <a:bodyPr>
            <a:spAutoFit/>
          </a:bodyPr>
          <a:lstStyle/>
          <a:p>
            <a:pPr>
              <a:lnSpc>
                <a:spcPct val="150000"/>
              </a:lnSpc>
            </a:pPr>
            <a:r>
              <a:rPr lang="en-US" altLang="zh-CN" sz="1800" b="1" kern="100" dirty="0">
                <a:solidFill>
                  <a:srgbClr val="FF0000"/>
                </a:solidFill>
                <a:latin typeface="Times New Roman" panose="02020603050405020304" pitchFamily="18" charset="0"/>
                <a:ea typeface="宋体" panose="02010600030101010101" pitchFamily="2" charset="-122"/>
              </a:rPr>
              <a:t>3.3.2 </a:t>
            </a:r>
            <a:r>
              <a:rPr lang="zh-CN" altLang="zh-CN" sz="1800" b="1" kern="100" dirty="0">
                <a:solidFill>
                  <a:srgbClr val="FF0000"/>
                </a:solidFill>
                <a:latin typeface="Times New Roman" panose="02020603050405020304" pitchFamily="18" charset="0"/>
                <a:ea typeface="宋体" panose="02010600030101010101" pitchFamily="2" charset="-122"/>
              </a:rPr>
              <a:t>激光笔工具手动安装</a:t>
            </a:r>
          </a:p>
          <a:p>
            <a:pPr>
              <a:lnSpc>
                <a:spcPct val="150000"/>
              </a:lnSpc>
            </a:pPr>
            <a:r>
              <a:rPr lang="en-US" altLang="zh-CN" sz="1600" kern="100" dirty="0">
                <a:solidFill>
                  <a:srgbClr val="FF0000"/>
                </a:solidFill>
                <a:latin typeface="宋体" panose="02010600030101010101" pitchFamily="2" charset="-122"/>
                <a:ea typeface="宋体" panose="02010600030101010101" pitchFamily="2" charset="-122"/>
              </a:rPr>
              <a:t>1.</a:t>
            </a:r>
            <a:r>
              <a:rPr lang="zh-CN" altLang="zh-CN" sz="1600" kern="100" dirty="0">
                <a:solidFill>
                  <a:srgbClr val="FF0000"/>
                </a:solidFill>
                <a:latin typeface="Times New Roman" panose="02020603050405020304" pitchFamily="18" charset="0"/>
                <a:ea typeface="宋体" panose="02010600030101010101" pitchFamily="2" charset="-122"/>
              </a:rPr>
              <a:t>工具快换装置</a:t>
            </a:r>
          </a:p>
          <a:p>
            <a:pPr>
              <a:lnSpc>
                <a:spcPct val="150000"/>
              </a:lnSpc>
            </a:pPr>
            <a:r>
              <a:rPr lang="en-US" altLang="zh-CN" sz="1600" kern="100" dirty="0">
                <a:solidFill>
                  <a:srgbClr val="0070C0"/>
                </a:solidFill>
                <a:latin typeface="Times New Roman" panose="02020603050405020304" pitchFamily="18" charset="0"/>
                <a:ea typeface="宋体" panose="02010600030101010101" pitchFamily="2" charset="-122"/>
              </a:rPr>
              <a:t>        </a:t>
            </a:r>
            <a:r>
              <a:rPr lang="zh-CN" altLang="zh-CN" sz="1600" kern="100" dirty="0">
                <a:solidFill>
                  <a:srgbClr val="0070C0"/>
                </a:solidFill>
                <a:latin typeface="Times New Roman" panose="02020603050405020304" pitchFamily="18" charset="0"/>
                <a:ea typeface="宋体" panose="02010600030101010101" pitchFamily="2" charset="-122"/>
              </a:rPr>
              <a:t>工具快换装置可以使工业机器人能够根据作业任务的需要，自动、快速的更换末端工具或外围设备，使工业机器人的应用更具</a:t>
            </a:r>
            <a:r>
              <a:rPr lang="zh-CN" altLang="zh-CN" sz="1600" kern="100" dirty="0">
                <a:solidFill>
                  <a:srgbClr val="FF0000"/>
                </a:solidFill>
                <a:latin typeface="Times New Roman" panose="02020603050405020304" pitchFamily="18" charset="0"/>
                <a:ea typeface="宋体" panose="02010600030101010101" pitchFamily="2" charset="-122"/>
              </a:rPr>
              <a:t>柔性</a:t>
            </a:r>
            <a:r>
              <a:rPr lang="zh-CN" altLang="zh-CN" sz="1600" kern="100" dirty="0">
                <a:solidFill>
                  <a:srgbClr val="0070C0"/>
                </a:solidFill>
                <a:latin typeface="Times New Roman" panose="02020603050405020304" pitchFamily="18" charset="0"/>
                <a:ea typeface="宋体" panose="02010600030101010101" pitchFamily="2" charset="-122"/>
              </a:rPr>
              <a:t>，提高作业能力与效率。</a:t>
            </a:r>
          </a:p>
          <a:p>
            <a:pPr>
              <a:lnSpc>
                <a:spcPct val="150000"/>
              </a:lnSpc>
            </a:pPr>
            <a:r>
              <a:rPr lang="en-US" altLang="zh-CN" sz="1600" kern="100" dirty="0">
                <a:solidFill>
                  <a:srgbClr val="0070C0"/>
                </a:solidFill>
                <a:latin typeface="Times New Roman" panose="02020603050405020304" pitchFamily="18" charset="0"/>
                <a:ea typeface="宋体" panose="02010600030101010101" pitchFamily="2" charset="-122"/>
              </a:rPr>
              <a:t>        </a:t>
            </a:r>
            <a:r>
              <a:rPr lang="zh-CN" altLang="zh-CN" sz="1600" kern="100" dirty="0">
                <a:solidFill>
                  <a:srgbClr val="0070C0"/>
                </a:solidFill>
                <a:latin typeface="Times New Roman" panose="02020603050405020304" pitchFamily="18" charset="0"/>
                <a:ea typeface="宋体" panose="02010600030101010101" pitchFamily="2" charset="-122"/>
              </a:rPr>
              <a:t>工业机器人工具快换装置主要由</a:t>
            </a:r>
            <a:r>
              <a:rPr lang="zh-CN" altLang="zh-CN" sz="1600" kern="100" dirty="0">
                <a:solidFill>
                  <a:srgbClr val="FF0000"/>
                </a:solidFill>
                <a:latin typeface="Times New Roman" panose="02020603050405020304" pitchFamily="18" charset="0"/>
                <a:ea typeface="宋体" panose="02010600030101010101" pitchFamily="2" charset="-122"/>
              </a:rPr>
              <a:t>主侧和工具侧</a:t>
            </a:r>
            <a:r>
              <a:rPr lang="zh-CN" altLang="zh-CN" sz="1600" kern="100" dirty="0">
                <a:solidFill>
                  <a:srgbClr val="0070C0"/>
                </a:solidFill>
                <a:latin typeface="Times New Roman" panose="02020603050405020304" pitchFamily="18" charset="0"/>
                <a:ea typeface="宋体" panose="02010600030101010101" pitchFamily="2" charset="-122"/>
              </a:rPr>
              <a:t>两部分组成，两侧设计可以自动锁紧连接。大多数的机器人工具快换装置使用气体锁紧主侧和工具侧</a:t>
            </a:r>
            <a:r>
              <a:rPr lang="zh-CN" altLang="en-US" sz="1600" kern="100" dirty="0">
                <a:solidFill>
                  <a:srgbClr val="0070C0"/>
                </a:solidFill>
                <a:latin typeface="Times New Roman" panose="02020603050405020304" pitchFamily="18" charset="0"/>
                <a:ea typeface="宋体" panose="02010600030101010101" pitchFamily="2" charset="-122"/>
              </a:rPr>
              <a:t>，</a:t>
            </a:r>
            <a:r>
              <a:rPr lang="zh-CN" altLang="zh-CN" sz="1600" kern="100" dirty="0">
                <a:solidFill>
                  <a:srgbClr val="FF0000"/>
                </a:solidFill>
                <a:latin typeface="Times New Roman" panose="02020603050405020304" pitchFamily="18" charset="0"/>
                <a:ea typeface="宋体" panose="02010600030101010101" pitchFamily="2" charset="-122"/>
              </a:rPr>
              <a:t>主侧安装在一台机器人上，工具侧安装工具，例如吸盘、夹爪或焊枪等</a:t>
            </a:r>
            <a:r>
              <a:rPr lang="zh-CN" altLang="zh-CN" sz="1600" kern="100" dirty="0">
                <a:solidFill>
                  <a:srgbClr val="0070C0"/>
                </a:solidFill>
                <a:latin typeface="Times New Roman" panose="02020603050405020304" pitchFamily="18" charset="0"/>
                <a:ea typeface="宋体" panose="02010600030101010101" pitchFamily="2" charset="-122"/>
              </a:rPr>
              <a:t>。</a:t>
            </a:r>
            <a:endParaRPr lang="zh-CN" altLang="zh-CN" sz="1600" kern="100" dirty="0">
              <a:solidFill>
                <a:srgbClr val="0070C0"/>
              </a:solidFill>
              <a:effectLst/>
              <a:latin typeface="Times New Roman" panose="02020603050405020304" pitchFamily="18" charset="0"/>
              <a:ea typeface="宋体" panose="02010600030101010101" pitchFamily="2" charset="-122"/>
            </a:endParaRPr>
          </a:p>
        </p:txBody>
      </p:sp>
      <p:pic>
        <p:nvPicPr>
          <p:cNvPr id="5" name="图片 4">
            <a:extLst>
              <a:ext uri="{FF2B5EF4-FFF2-40B4-BE49-F238E27FC236}">
                <a16:creationId xmlns:a16="http://schemas.microsoft.com/office/drawing/2014/main" id="{44DCCACE-4F39-4E64-93F0-3213A1AE858C}"/>
              </a:ext>
            </a:extLst>
          </p:cNvPr>
          <p:cNvPicPr/>
          <p:nvPr/>
        </p:nvPicPr>
        <p:blipFill>
          <a:blip r:embed="rId2"/>
          <a:stretch>
            <a:fillRect/>
          </a:stretch>
        </p:blipFill>
        <p:spPr>
          <a:xfrm>
            <a:off x="1859582" y="3189602"/>
            <a:ext cx="2112010" cy="1536700"/>
          </a:xfrm>
          <a:prstGeom prst="rect">
            <a:avLst/>
          </a:prstGeom>
        </p:spPr>
      </p:pic>
      <p:pic>
        <p:nvPicPr>
          <p:cNvPr id="6" name="图片 5">
            <a:extLst>
              <a:ext uri="{FF2B5EF4-FFF2-40B4-BE49-F238E27FC236}">
                <a16:creationId xmlns:a16="http://schemas.microsoft.com/office/drawing/2014/main" id="{0155230F-8AA4-4D3B-8471-D55D2C6E008E}"/>
              </a:ext>
            </a:extLst>
          </p:cNvPr>
          <p:cNvPicPr/>
          <p:nvPr/>
        </p:nvPicPr>
        <p:blipFill>
          <a:blip r:embed="rId3"/>
          <a:stretch>
            <a:fillRect/>
          </a:stretch>
        </p:blipFill>
        <p:spPr>
          <a:xfrm>
            <a:off x="5105754" y="3189602"/>
            <a:ext cx="2395220" cy="1536700"/>
          </a:xfrm>
          <a:prstGeom prst="rect">
            <a:avLst/>
          </a:prstGeom>
        </p:spPr>
      </p:pic>
      <p:sp>
        <p:nvSpPr>
          <p:cNvPr id="3" name="矩形 2">
            <a:extLst>
              <a:ext uri="{FF2B5EF4-FFF2-40B4-BE49-F238E27FC236}">
                <a16:creationId xmlns:a16="http://schemas.microsoft.com/office/drawing/2014/main" id="{1E3DBB9F-4344-4A1C-87E8-0280E01E0575}"/>
              </a:ext>
            </a:extLst>
          </p:cNvPr>
          <p:cNvSpPr/>
          <p:nvPr/>
        </p:nvSpPr>
        <p:spPr>
          <a:xfrm>
            <a:off x="2643717" y="4726302"/>
            <a:ext cx="543739" cy="307777"/>
          </a:xfrm>
          <a:prstGeom prst="rect">
            <a:avLst/>
          </a:prstGeom>
        </p:spPr>
        <p:txBody>
          <a:bodyPr wrap="none">
            <a:spAutoFit/>
          </a:bodyPr>
          <a:lstStyle/>
          <a:p>
            <a:r>
              <a:rPr lang="zh-CN" altLang="zh-CN" sz="1400" kern="100" dirty="0">
                <a:solidFill>
                  <a:srgbClr val="FF0000"/>
                </a:solidFill>
                <a:latin typeface="Times New Roman" panose="02020603050405020304" pitchFamily="18" charset="0"/>
                <a:ea typeface="宋体" panose="02010600030101010101" pitchFamily="2" charset="-122"/>
              </a:rPr>
              <a:t>主侧</a:t>
            </a:r>
            <a:endParaRPr lang="zh-CN" altLang="en-US" dirty="0"/>
          </a:p>
        </p:txBody>
      </p:sp>
      <p:sp>
        <p:nvSpPr>
          <p:cNvPr id="4" name="矩形 3">
            <a:extLst>
              <a:ext uri="{FF2B5EF4-FFF2-40B4-BE49-F238E27FC236}">
                <a16:creationId xmlns:a16="http://schemas.microsoft.com/office/drawing/2014/main" id="{3FDD7FB0-AD57-436C-8D54-2D9D7A5215B0}"/>
              </a:ext>
            </a:extLst>
          </p:cNvPr>
          <p:cNvSpPr/>
          <p:nvPr/>
        </p:nvSpPr>
        <p:spPr>
          <a:xfrm>
            <a:off x="5956546" y="4726302"/>
            <a:ext cx="723275" cy="307777"/>
          </a:xfrm>
          <a:prstGeom prst="rect">
            <a:avLst/>
          </a:prstGeom>
        </p:spPr>
        <p:txBody>
          <a:bodyPr wrap="none">
            <a:spAutoFit/>
          </a:bodyPr>
          <a:lstStyle/>
          <a:p>
            <a:r>
              <a:rPr lang="zh-CN" altLang="zh-CN" sz="1400" kern="100" dirty="0">
                <a:solidFill>
                  <a:srgbClr val="FF0000"/>
                </a:solidFill>
                <a:latin typeface="Times New Roman" panose="02020603050405020304" pitchFamily="18" charset="0"/>
                <a:ea typeface="宋体" panose="02010600030101010101" pitchFamily="2" charset="-122"/>
              </a:rPr>
              <a:t>工具侧</a:t>
            </a:r>
            <a:endParaRPr lang="zh-CN" altLang="en-US" dirty="0"/>
          </a:p>
        </p:txBody>
      </p:sp>
    </p:spTree>
    <p:extLst>
      <p:ext uri="{BB962C8B-B14F-4D97-AF65-F5344CB8AC3E}">
        <p14:creationId xmlns:p14="http://schemas.microsoft.com/office/powerpoint/2010/main" val="35442496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日期占位符 8">
            <a:extLst>
              <a:ext uri="{FF2B5EF4-FFF2-40B4-BE49-F238E27FC236}">
                <a16:creationId xmlns:a16="http://schemas.microsoft.com/office/drawing/2014/main" id="{A8EBF38A-4DC2-4B5E-850E-3E772478EE51}"/>
              </a:ext>
            </a:extLst>
          </p:cNvPr>
          <p:cNvSpPr>
            <a:spLocks noGrp="1"/>
          </p:cNvSpPr>
          <p:nvPr>
            <p:ph type="dt" sz="half" idx="10"/>
          </p:nvPr>
        </p:nvSpPr>
        <p:spPr/>
        <p:txBody>
          <a:bodyPr/>
          <a:lstStyle/>
          <a:p>
            <a:fld id="{88C7BFE4-1589-4828-8991-ABCAE88FB243}" type="datetime1">
              <a:rPr lang="zh-CN" altLang="en-US" smtClean="0"/>
              <a:t>2024/7/5</a:t>
            </a:fld>
            <a:endParaRPr lang="zh-CN" altLang="en-US" dirty="0"/>
          </a:p>
        </p:txBody>
      </p:sp>
      <p:sp>
        <p:nvSpPr>
          <p:cNvPr id="7" name="标题 1">
            <a:extLst>
              <a:ext uri="{FF2B5EF4-FFF2-40B4-BE49-F238E27FC236}">
                <a16:creationId xmlns:a16="http://schemas.microsoft.com/office/drawing/2014/main" id="{EABC0ED1-967B-4025-A8BA-8974D509786A}"/>
              </a:ext>
            </a:extLst>
          </p:cNvPr>
          <p:cNvSpPr>
            <a:spLocks noGrp="1"/>
          </p:cNvSpPr>
          <p:nvPr>
            <p:ph type="title"/>
          </p:nvPr>
        </p:nvSpPr>
        <p:spPr>
          <a:xfrm>
            <a:off x="180923" y="0"/>
            <a:ext cx="6294827" cy="666572"/>
          </a:xfrm>
        </p:spPr>
        <p:txBody>
          <a:bodyPr>
            <a:normAutofit fontScale="90000"/>
          </a:bodyPr>
          <a:lstStyle/>
          <a:p>
            <a:r>
              <a:rPr lang="zh-CN" altLang="en-US" dirty="0"/>
              <a:t>单元三 </a:t>
            </a:r>
            <a:r>
              <a:rPr lang="en-US" altLang="zh-CN" dirty="0"/>
              <a:t>ABB</a:t>
            </a:r>
            <a:r>
              <a:rPr lang="zh-CN" altLang="en-US" dirty="0"/>
              <a:t>工业机器人激光切割应用编程</a:t>
            </a:r>
          </a:p>
        </p:txBody>
      </p:sp>
      <p:sp>
        <p:nvSpPr>
          <p:cNvPr id="2" name="矩形 1">
            <a:extLst>
              <a:ext uri="{FF2B5EF4-FFF2-40B4-BE49-F238E27FC236}">
                <a16:creationId xmlns:a16="http://schemas.microsoft.com/office/drawing/2014/main" id="{5DBBAADE-7853-40F3-A978-3B33B198A8FD}"/>
              </a:ext>
            </a:extLst>
          </p:cNvPr>
          <p:cNvSpPr/>
          <p:nvPr/>
        </p:nvSpPr>
        <p:spPr>
          <a:xfrm>
            <a:off x="432000" y="502960"/>
            <a:ext cx="8280000" cy="1569084"/>
          </a:xfrm>
          <a:prstGeom prst="rect">
            <a:avLst/>
          </a:prstGeom>
        </p:spPr>
        <p:txBody>
          <a:bodyPr>
            <a:spAutoFit/>
          </a:bodyPr>
          <a:lstStyle/>
          <a:p>
            <a:pPr indent="266700">
              <a:lnSpc>
                <a:spcPct val="150000"/>
              </a:lnSpc>
            </a:pPr>
            <a:r>
              <a:rPr lang="en-US" altLang="zh-CN" sz="1800" kern="100" dirty="0">
                <a:solidFill>
                  <a:srgbClr val="FF0000"/>
                </a:solidFill>
                <a:latin typeface="宋体" panose="02010600030101010101" pitchFamily="2" charset="-122"/>
                <a:ea typeface="宋体" panose="02010600030101010101" pitchFamily="2" charset="-122"/>
              </a:rPr>
              <a:t>2.</a:t>
            </a:r>
            <a:r>
              <a:rPr lang="zh-CN" altLang="zh-CN" sz="1800" kern="100" dirty="0">
                <a:solidFill>
                  <a:srgbClr val="FF0000"/>
                </a:solidFill>
                <a:latin typeface="Times New Roman" panose="02020603050405020304" pitchFamily="18" charset="0"/>
                <a:ea typeface="宋体" panose="02010600030101010101" pitchFamily="2" charset="-122"/>
              </a:rPr>
              <a:t>激光笔工具</a:t>
            </a:r>
          </a:p>
          <a:p>
            <a:pPr indent="266700">
              <a:lnSpc>
                <a:spcPct val="150000"/>
              </a:lnSpc>
            </a:pPr>
            <a:r>
              <a:rPr lang="en-US" altLang="zh-CN" sz="1600" kern="100" dirty="0">
                <a:solidFill>
                  <a:srgbClr val="0070C0"/>
                </a:solidFill>
                <a:latin typeface="Times New Roman" panose="02020603050405020304" pitchFamily="18" charset="0"/>
                <a:ea typeface="宋体" panose="02010600030101010101" pitchFamily="2" charset="-122"/>
              </a:rPr>
              <a:t>  </a:t>
            </a:r>
            <a:r>
              <a:rPr lang="zh-CN" altLang="zh-CN" sz="1600" kern="100" dirty="0">
                <a:solidFill>
                  <a:srgbClr val="0070C0"/>
                </a:solidFill>
                <a:latin typeface="Times New Roman" panose="02020603050405020304" pitchFamily="18" charset="0"/>
                <a:ea typeface="宋体" panose="02010600030101010101" pitchFamily="2" charset="-122"/>
              </a:rPr>
              <a:t>以发射红光的激光笔为例，</a:t>
            </a:r>
            <a:r>
              <a:rPr lang="zh-CN" altLang="zh-CN" sz="1600" kern="100" dirty="0">
                <a:solidFill>
                  <a:srgbClr val="FF0000"/>
                </a:solidFill>
                <a:latin typeface="Times New Roman" panose="02020603050405020304" pitchFamily="18" charset="0"/>
                <a:ea typeface="宋体" panose="02010600030101010101" pitchFamily="2" charset="-122"/>
              </a:rPr>
              <a:t>将激光笔安装在工具快换装置的工具侧</a:t>
            </a:r>
            <a:r>
              <a:rPr lang="zh-CN" altLang="zh-CN" sz="1600" kern="100" dirty="0">
                <a:solidFill>
                  <a:srgbClr val="0070C0"/>
                </a:solidFill>
                <a:latin typeface="Times New Roman" panose="02020603050405020304" pitchFamily="18" charset="0"/>
                <a:ea typeface="宋体" panose="02010600030101010101" pitchFamily="2" charset="-122"/>
              </a:rPr>
              <a:t>，通过工业机器人示教盒上的</a:t>
            </a:r>
            <a:r>
              <a:rPr lang="zh-CN" altLang="zh-CN" sz="1600" kern="100" dirty="0">
                <a:solidFill>
                  <a:srgbClr val="FF0000"/>
                </a:solidFill>
                <a:latin typeface="Times New Roman" panose="02020603050405020304" pitchFamily="18" charset="0"/>
                <a:ea typeface="宋体" panose="02010600030101010101" pitchFamily="2" charset="-122"/>
              </a:rPr>
              <a:t>可编程按键控制激光笔的打开和关闭</a:t>
            </a:r>
            <a:r>
              <a:rPr lang="zh-CN" altLang="zh-CN" sz="1600" kern="100" dirty="0">
                <a:solidFill>
                  <a:srgbClr val="0070C0"/>
                </a:solidFill>
                <a:latin typeface="Times New Roman" panose="02020603050405020304" pitchFamily="18" charset="0"/>
                <a:ea typeface="宋体" panose="02010600030101010101" pitchFamily="2" charset="-122"/>
              </a:rPr>
              <a:t>。激光笔在平面循迹模块上沿着给定的曲线任务精确的投映点作为工业机器人运动的目标点，</a:t>
            </a:r>
            <a:r>
              <a:rPr lang="zh-CN" altLang="zh-CN" sz="1600" kern="100" dirty="0">
                <a:solidFill>
                  <a:srgbClr val="FF0000"/>
                </a:solidFill>
                <a:latin typeface="Times New Roman" panose="02020603050405020304" pitchFamily="18" charset="0"/>
                <a:ea typeface="宋体" panose="02010600030101010101" pitchFamily="2" charset="-122"/>
              </a:rPr>
              <a:t>模拟激光切割</a:t>
            </a:r>
            <a:r>
              <a:rPr lang="zh-CN" altLang="zh-CN" sz="1600" kern="100" dirty="0">
                <a:solidFill>
                  <a:srgbClr val="0070C0"/>
                </a:solidFill>
                <a:latin typeface="Times New Roman" panose="02020603050405020304" pitchFamily="18" charset="0"/>
                <a:ea typeface="宋体" panose="02010600030101010101" pitchFamily="2" charset="-122"/>
              </a:rPr>
              <a:t>。</a:t>
            </a:r>
            <a:endParaRPr lang="zh-CN" altLang="zh-CN" sz="1600" kern="100" dirty="0">
              <a:solidFill>
                <a:srgbClr val="0070C0"/>
              </a:solidFill>
              <a:effectLst/>
              <a:latin typeface="Times New Roman" panose="02020603050405020304" pitchFamily="18" charset="0"/>
              <a:ea typeface="宋体" panose="02010600030101010101" pitchFamily="2" charset="-122"/>
            </a:endParaRPr>
          </a:p>
        </p:txBody>
      </p:sp>
      <p:pic>
        <p:nvPicPr>
          <p:cNvPr id="5" name="图片 4">
            <a:extLst>
              <a:ext uri="{FF2B5EF4-FFF2-40B4-BE49-F238E27FC236}">
                <a16:creationId xmlns:a16="http://schemas.microsoft.com/office/drawing/2014/main" id="{810A45C5-494B-4E13-9E89-071EDEB4A8B9}"/>
              </a:ext>
            </a:extLst>
          </p:cNvPr>
          <p:cNvPicPr/>
          <p:nvPr/>
        </p:nvPicPr>
        <p:blipFill>
          <a:blip r:embed="rId2"/>
          <a:stretch>
            <a:fillRect/>
          </a:stretch>
        </p:blipFill>
        <p:spPr>
          <a:xfrm>
            <a:off x="1770015" y="2401688"/>
            <a:ext cx="2066290" cy="1659255"/>
          </a:xfrm>
          <a:prstGeom prst="rect">
            <a:avLst/>
          </a:prstGeom>
        </p:spPr>
      </p:pic>
      <p:pic>
        <p:nvPicPr>
          <p:cNvPr id="6" name="图片 5">
            <a:extLst>
              <a:ext uri="{FF2B5EF4-FFF2-40B4-BE49-F238E27FC236}">
                <a16:creationId xmlns:a16="http://schemas.microsoft.com/office/drawing/2014/main" id="{D621D597-A1CA-4ADA-AC6D-D892810DCD99}"/>
              </a:ext>
            </a:extLst>
          </p:cNvPr>
          <p:cNvPicPr/>
          <p:nvPr/>
        </p:nvPicPr>
        <p:blipFill>
          <a:blip r:embed="rId3"/>
          <a:stretch>
            <a:fillRect/>
          </a:stretch>
        </p:blipFill>
        <p:spPr>
          <a:xfrm>
            <a:off x="4920214" y="2401689"/>
            <a:ext cx="2361565" cy="1659255"/>
          </a:xfrm>
          <a:prstGeom prst="rect">
            <a:avLst/>
          </a:prstGeom>
        </p:spPr>
      </p:pic>
      <p:sp>
        <p:nvSpPr>
          <p:cNvPr id="3" name="矩形 2">
            <a:extLst>
              <a:ext uri="{FF2B5EF4-FFF2-40B4-BE49-F238E27FC236}">
                <a16:creationId xmlns:a16="http://schemas.microsoft.com/office/drawing/2014/main" id="{2642F53C-F608-4BD1-8EDF-DC17C1CD966A}"/>
              </a:ext>
            </a:extLst>
          </p:cNvPr>
          <p:cNvSpPr/>
          <p:nvPr/>
        </p:nvSpPr>
        <p:spPr>
          <a:xfrm>
            <a:off x="2488940" y="4082810"/>
            <a:ext cx="763351" cy="307777"/>
          </a:xfrm>
          <a:prstGeom prst="rect">
            <a:avLst/>
          </a:prstGeom>
        </p:spPr>
        <p:txBody>
          <a:bodyPr wrap="none">
            <a:spAutoFit/>
          </a:bodyPr>
          <a:lstStyle/>
          <a:p>
            <a:r>
              <a:rPr lang="zh-CN" altLang="zh-CN" sz="1400" dirty="0">
                <a:solidFill>
                  <a:srgbClr val="FF0000"/>
                </a:solidFill>
                <a:ea typeface="宋体" panose="02010600030101010101" pitchFamily="2" charset="-122"/>
                <a:cs typeface="Times New Roman" panose="02020603050405020304" pitchFamily="18" charset="0"/>
              </a:rPr>
              <a:t>激光笔 </a:t>
            </a:r>
            <a:endParaRPr lang="zh-CN" altLang="en-US" dirty="0">
              <a:solidFill>
                <a:srgbClr val="FF0000"/>
              </a:solidFill>
            </a:endParaRPr>
          </a:p>
        </p:txBody>
      </p:sp>
      <p:sp>
        <p:nvSpPr>
          <p:cNvPr id="4" name="矩形 3">
            <a:extLst>
              <a:ext uri="{FF2B5EF4-FFF2-40B4-BE49-F238E27FC236}">
                <a16:creationId xmlns:a16="http://schemas.microsoft.com/office/drawing/2014/main" id="{D9D70B15-5219-4F3C-B18C-0B7689909657}"/>
              </a:ext>
            </a:extLst>
          </p:cNvPr>
          <p:cNvSpPr/>
          <p:nvPr/>
        </p:nvSpPr>
        <p:spPr>
          <a:xfrm>
            <a:off x="5559822" y="4082810"/>
            <a:ext cx="1082348" cy="307777"/>
          </a:xfrm>
          <a:prstGeom prst="rect">
            <a:avLst/>
          </a:prstGeom>
        </p:spPr>
        <p:txBody>
          <a:bodyPr wrap="none">
            <a:spAutoFit/>
          </a:bodyPr>
          <a:lstStyle/>
          <a:p>
            <a:r>
              <a:rPr lang="zh-CN" altLang="zh-CN" sz="1400" dirty="0">
                <a:solidFill>
                  <a:srgbClr val="FF0000"/>
                </a:solidFill>
                <a:ea typeface="宋体" panose="02010600030101010101" pitchFamily="2" charset="-122"/>
                <a:cs typeface="Times New Roman" panose="02020603050405020304" pitchFamily="18" charset="0"/>
              </a:rPr>
              <a:t>激光笔工具</a:t>
            </a:r>
            <a:endParaRPr lang="zh-CN" altLang="en-US" dirty="0">
              <a:solidFill>
                <a:srgbClr val="FF0000"/>
              </a:solidFill>
            </a:endParaRPr>
          </a:p>
        </p:txBody>
      </p:sp>
    </p:spTree>
    <p:extLst>
      <p:ext uri="{BB962C8B-B14F-4D97-AF65-F5344CB8AC3E}">
        <p14:creationId xmlns:p14="http://schemas.microsoft.com/office/powerpoint/2010/main" val="40225263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日期占位符 8">
            <a:extLst>
              <a:ext uri="{FF2B5EF4-FFF2-40B4-BE49-F238E27FC236}">
                <a16:creationId xmlns:a16="http://schemas.microsoft.com/office/drawing/2014/main" id="{A8EBF38A-4DC2-4B5E-850E-3E772478EE51}"/>
              </a:ext>
            </a:extLst>
          </p:cNvPr>
          <p:cNvSpPr>
            <a:spLocks noGrp="1"/>
          </p:cNvSpPr>
          <p:nvPr>
            <p:ph type="dt" sz="half" idx="10"/>
          </p:nvPr>
        </p:nvSpPr>
        <p:spPr/>
        <p:txBody>
          <a:bodyPr/>
          <a:lstStyle/>
          <a:p>
            <a:fld id="{88C7BFE4-1589-4828-8991-ABCAE88FB243}" type="datetime1">
              <a:rPr lang="zh-CN" altLang="en-US" smtClean="0"/>
              <a:t>2024/7/5</a:t>
            </a:fld>
            <a:endParaRPr lang="zh-CN" altLang="en-US" dirty="0"/>
          </a:p>
        </p:txBody>
      </p:sp>
      <p:sp>
        <p:nvSpPr>
          <p:cNvPr id="7" name="标题 1">
            <a:extLst>
              <a:ext uri="{FF2B5EF4-FFF2-40B4-BE49-F238E27FC236}">
                <a16:creationId xmlns:a16="http://schemas.microsoft.com/office/drawing/2014/main" id="{EABC0ED1-967B-4025-A8BA-8974D509786A}"/>
              </a:ext>
            </a:extLst>
          </p:cNvPr>
          <p:cNvSpPr>
            <a:spLocks noGrp="1"/>
          </p:cNvSpPr>
          <p:nvPr>
            <p:ph type="title"/>
          </p:nvPr>
        </p:nvSpPr>
        <p:spPr>
          <a:xfrm>
            <a:off x="180923" y="0"/>
            <a:ext cx="6294827" cy="666572"/>
          </a:xfrm>
        </p:spPr>
        <p:txBody>
          <a:bodyPr>
            <a:normAutofit fontScale="90000"/>
          </a:bodyPr>
          <a:lstStyle/>
          <a:p>
            <a:r>
              <a:rPr lang="zh-CN" altLang="en-US" dirty="0"/>
              <a:t>单元三 </a:t>
            </a:r>
            <a:r>
              <a:rPr lang="en-US" altLang="zh-CN" dirty="0"/>
              <a:t>ABB</a:t>
            </a:r>
            <a:r>
              <a:rPr lang="zh-CN" altLang="en-US" dirty="0"/>
              <a:t>工业机器人激光切割应用编程</a:t>
            </a:r>
          </a:p>
        </p:txBody>
      </p:sp>
      <p:sp>
        <p:nvSpPr>
          <p:cNvPr id="2" name="矩形 1">
            <a:extLst>
              <a:ext uri="{FF2B5EF4-FFF2-40B4-BE49-F238E27FC236}">
                <a16:creationId xmlns:a16="http://schemas.microsoft.com/office/drawing/2014/main" id="{FA6410F2-C376-4EB9-90B6-3D09CCA58C38}"/>
              </a:ext>
            </a:extLst>
          </p:cNvPr>
          <p:cNvSpPr/>
          <p:nvPr/>
        </p:nvSpPr>
        <p:spPr>
          <a:xfrm>
            <a:off x="432000" y="499639"/>
            <a:ext cx="8280000" cy="834972"/>
          </a:xfrm>
          <a:prstGeom prst="rect">
            <a:avLst/>
          </a:prstGeom>
        </p:spPr>
        <p:txBody>
          <a:bodyPr>
            <a:spAutoFit/>
          </a:bodyPr>
          <a:lstStyle/>
          <a:p>
            <a:pPr>
              <a:lnSpc>
                <a:spcPct val="150000"/>
              </a:lnSpc>
            </a:pPr>
            <a:r>
              <a:rPr lang="en-US" altLang="zh-CN" sz="1800" kern="100" dirty="0">
                <a:solidFill>
                  <a:srgbClr val="FF0000"/>
                </a:solidFill>
                <a:latin typeface="宋体" panose="02010600030101010101" pitchFamily="2" charset="-122"/>
                <a:ea typeface="宋体" panose="02010600030101010101" pitchFamily="2" charset="-122"/>
              </a:rPr>
              <a:t>3.</a:t>
            </a:r>
            <a:r>
              <a:rPr lang="zh-CN" altLang="zh-CN" sz="1800" kern="100" dirty="0">
                <a:solidFill>
                  <a:srgbClr val="FF0000"/>
                </a:solidFill>
                <a:latin typeface="Times New Roman" panose="02020603050405020304" pitchFamily="18" charset="0"/>
                <a:ea typeface="宋体" panose="02010600030101010101" pitchFamily="2" charset="-122"/>
              </a:rPr>
              <a:t>气动控制板</a:t>
            </a:r>
          </a:p>
          <a:p>
            <a:pPr>
              <a:lnSpc>
                <a:spcPct val="150000"/>
              </a:lnSpc>
            </a:pPr>
            <a:r>
              <a:rPr lang="zh-CN" altLang="zh-CN" sz="1600" dirty="0">
                <a:solidFill>
                  <a:srgbClr val="0070C0"/>
                </a:solidFill>
                <a:ea typeface="宋体" panose="02010600030101010101" pitchFamily="2" charset="-122"/>
                <a:cs typeface="Times New Roman" panose="02020603050405020304" pitchFamily="18" charset="0"/>
              </a:rPr>
              <a:t>气动控制板固定于实训台上，通过</a:t>
            </a:r>
            <a:r>
              <a:rPr lang="zh-CN" altLang="zh-CN" sz="1600" dirty="0">
                <a:solidFill>
                  <a:srgbClr val="FF0000"/>
                </a:solidFill>
                <a:ea typeface="宋体" panose="02010600030101010101" pitchFamily="2" charset="-122"/>
                <a:cs typeface="Times New Roman" panose="02020603050405020304" pitchFamily="18" charset="0"/>
              </a:rPr>
              <a:t>按下电磁阀强制按钮</a:t>
            </a:r>
            <a:r>
              <a:rPr lang="zh-CN" altLang="zh-CN" sz="1600" dirty="0">
                <a:solidFill>
                  <a:srgbClr val="0070C0"/>
                </a:solidFill>
                <a:ea typeface="宋体" panose="02010600030101010101" pitchFamily="2" charset="-122"/>
                <a:cs typeface="Times New Roman" panose="02020603050405020304" pitchFamily="18" charset="0"/>
              </a:rPr>
              <a:t>，实现对气动工具的强制动作</a:t>
            </a:r>
            <a:r>
              <a:rPr lang="zh-CN" altLang="en-US" sz="1600" dirty="0">
                <a:solidFill>
                  <a:srgbClr val="0070C0"/>
                </a:solidFill>
                <a:ea typeface="宋体" panose="02010600030101010101" pitchFamily="2" charset="-122"/>
                <a:cs typeface="Times New Roman" panose="02020603050405020304" pitchFamily="18" charset="0"/>
              </a:rPr>
              <a:t>。</a:t>
            </a:r>
            <a:endParaRPr lang="zh-CN" altLang="en-US" sz="1600" dirty="0">
              <a:solidFill>
                <a:srgbClr val="0070C0"/>
              </a:solidFill>
            </a:endParaRPr>
          </a:p>
        </p:txBody>
      </p:sp>
      <p:graphicFrame>
        <p:nvGraphicFramePr>
          <p:cNvPr id="3" name="表格 2">
            <a:extLst>
              <a:ext uri="{FF2B5EF4-FFF2-40B4-BE49-F238E27FC236}">
                <a16:creationId xmlns:a16="http://schemas.microsoft.com/office/drawing/2014/main" id="{AD5F6D1B-5CFB-416E-9017-E83B1293C55C}"/>
              </a:ext>
            </a:extLst>
          </p:cNvPr>
          <p:cNvGraphicFramePr>
            <a:graphicFrameLocks noGrp="1"/>
          </p:cNvGraphicFramePr>
          <p:nvPr>
            <p:extLst>
              <p:ext uri="{D42A27DB-BD31-4B8C-83A1-F6EECF244321}">
                <p14:modId xmlns:p14="http://schemas.microsoft.com/office/powerpoint/2010/main" val="2223502949"/>
              </p:ext>
            </p:extLst>
          </p:nvPr>
        </p:nvGraphicFramePr>
        <p:xfrm>
          <a:off x="1034320" y="1567354"/>
          <a:ext cx="6917960" cy="1712087"/>
        </p:xfrm>
        <a:graphic>
          <a:graphicData uri="http://schemas.openxmlformats.org/drawingml/2006/table">
            <a:tbl>
              <a:tblPr firstRow="1" firstCol="1" bandRow="1">
                <a:tableStyleId>{5C22544A-7EE6-4342-B048-85BDC9FD1C3A}</a:tableStyleId>
              </a:tblPr>
              <a:tblGrid>
                <a:gridCol w="1414280">
                  <a:extLst>
                    <a:ext uri="{9D8B030D-6E8A-4147-A177-3AD203B41FA5}">
                      <a16:colId xmlns:a16="http://schemas.microsoft.com/office/drawing/2014/main" val="2836720668"/>
                    </a:ext>
                  </a:extLst>
                </a:gridCol>
                <a:gridCol w="917280">
                  <a:extLst>
                    <a:ext uri="{9D8B030D-6E8A-4147-A177-3AD203B41FA5}">
                      <a16:colId xmlns:a16="http://schemas.microsoft.com/office/drawing/2014/main" val="6365283"/>
                    </a:ext>
                  </a:extLst>
                </a:gridCol>
                <a:gridCol w="917280">
                  <a:extLst>
                    <a:ext uri="{9D8B030D-6E8A-4147-A177-3AD203B41FA5}">
                      <a16:colId xmlns:a16="http://schemas.microsoft.com/office/drawing/2014/main" val="2517000663"/>
                    </a:ext>
                  </a:extLst>
                </a:gridCol>
                <a:gridCol w="917280">
                  <a:extLst>
                    <a:ext uri="{9D8B030D-6E8A-4147-A177-3AD203B41FA5}">
                      <a16:colId xmlns:a16="http://schemas.microsoft.com/office/drawing/2014/main" val="4167200840"/>
                    </a:ext>
                  </a:extLst>
                </a:gridCol>
                <a:gridCol w="917280">
                  <a:extLst>
                    <a:ext uri="{9D8B030D-6E8A-4147-A177-3AD203B41FA5}">
                      <a16:colId xmlns:a16="http://schemas.microsoft.com/office/drawing/2014/main" val="996897671"/>
                    </a:ext>
                  </a:extLst>
                </a:gridCol>
                <a:gridCol w="917280">
                  <a:extLst>
                    <a:ext uri="{9D8B030D-6E8A-4147-A177-3AD203B41FA5}">
                      <a16:colId xmlns:a16="http://schemas.microsoft.com/office/drawing/2014/main" val="1928968960"/>
                    </a:ext>
                  </a:extLst>
                </a:gridCol>
                <a:gridCol w="917280">
                  <a:extLst>
                    <a:ext uri="{9D8B030D-6E8A-4147-A177-3AD203B41FA5}">
                      <a16:colId xmlns:a16="http://schemas.microsoft.com/office/drawing/2014/main" val="1080484862"/>
                    </a:ext>
                  </a:extLst>
                </a:gridCol>
              </a:tblGrid>
              <a:tr h="133192">
                <a:tc>
                  <a:txBody>
                    <a:bodyPr/>
                    <a:lstStyle/>
                    <a:p>
                      <a:pPr algn="ctr">
                        <a:lnSpc>
                          <a:spcPct val="150000"/>
                        </a:lnSpc>
                        <a:spcAft>
                          <a:spcPts val="0"/>
                        </a:spcAft>
                      </a:pPr>
                      <a:r>
                        <a:rPr lang="zh-CN" sz="1400" kern="100" dirty="0">
                          <a:effectLst/>
                        </a:rPr>
                        <a:t>强制按钮</a:t>
                      </a:r>
                      <a:endParaRPr lang="zh-CN" sz="1400" kern="100" dirty="0">
                        <a:effectLst/>
                        <a:latin typeface="Times New Roman" panose="02020603050405020304" pitchFamily="18" charset="0"/>
                        <a:ea typeface="宋体" panose="02010600030101010101" pitchFamily="2" charset="-122"/>
                      </a:endParaRPr>
                    </a:p>
                  </a:txBody>
                  <a:tcPr marL="68580" marR="68580" marT="0" marB="0"/>
                </a:tc>
                <a:tc>
                  <a:txBody>
                    <a:bodyPr/>
                    <a:lstStyle/>
                    <a:p>
                      <a:pPr algn="ctr">
                        <a:lnSpc>
                          <a:spcPct val="150000"/>
                        </a:lnSpc>
                        <a:spcAft>
                          <a:spcPts val="0"/>
                        </a:spcAft>
                      </a:pPr>
                      <a:r>
                        <a:rPr lang="zh-CN" sz="1400" kern="100" dirty="0">
                          <a:effectLst/>
                        </a:rPr>
                        <a:t>主盘锁紧</a:t>
                      </a:r>
                      <a:endParaRPr lang="zh-CN" sz="1400" kern="100" dirty="0">
                        <a:effectLst/>
                        <a:latin typeface="Times New Roman" panose="02020603050405020304" pitchFamily="18" charset="0"/>
                        <a:ea typeface="宋体" panose="02010600030101010101" pitchFamily="2" charset="-122"/>
                      </a:endParaRPr>
                    </a:p>
                  </a:txBody>
                  <a:tcPr marL="68580" marR="68580" marT="0" marB="0"/>
                </a:tc>
                <a:tc>
                  <a:txBody>
                    <a:bodyPr/>
                    <a:lstStyle/>
                    <a:p>
                      <a:pPr algn="ctr">
                        <a:lnSpc>
                          <a:spcPct val="150000"/>
                        </a:lnSpc>
                        <a:spcAft>
                          <a:spcPts val="0"/>
                        </a:spcAft>
                      </a:pPr>
                      <a:r>
                        <a:rPr lang="zh-CN" sz="1400" kern="100" dirty="0">
                          <a:effectLst/>
                        </a:rPr>
                        <a:t>主盘松开</a:t>
                      </a:r>
                      <a:endParaRPr lang="zh-CN" sz="1400" kern="100" dirty="0">
                        <a:effectLst/>
                        <a:latin typeface="Times New Roman" panose="02020603050405020304" pitchFamily="18" charset="0"/>
                        <a:ea typeface="宋体" panose="02010600030101010101" pitchFamily="2" charset="-122"/>
                      </a:endParaRPr>
                    </a:p>
                  </a:txBody>
                  <a:tcPr marL="68580" marR="68580" marT="0" marB="0"/>
                </a:tc>
                <a:tc>
                  <a:txBody>
                    <a:bodyPr/>
                    <a:lstStyle/>
                    <a:p>
                      <a:pPr algn="ctr">
                        <a:lnSpc>
                          <a:spcPct val="150000"/>
                        </a:lnSpc>
                        <a:spcAft>
                          <a:spcPts val="0"/>
                        </a:spcAft>
                      </a:pPr>
                      <a:r>
                        <a:rPr lang="zh-CN" sz="1400" kern="100" dirty="0">
                          <a:effectLst/>
                        </a:rPr>
                        <a:t>手爪闭合</a:t>
                      </a:r>
                      <a:endParaRPr lang="zh-CN" sz="1400" kern="100" dirty="0">
                        <a:effectLst/>
                        <a:latin typeface="Times New Roman" panose="02020603050405020304" pitchFamily="18" charset="0"/>
                        <a:ea typeface="宋体" panose="02010600030101010101" pitchFamily="2" charset="-122"/>
                      </a:endParaRPr>
                    </a:p>
                  </a:txBody>
                  <a:tcPr marL="68580" marR="68580" marT="0" marB="0"/>
                </a:tc>
                <a:tc>
                  <a:txBody>
                    <a:bodyPr/>
                    <a:lstStyle/>
                    <a:p>
                      <a:pPr algn="ctr">
                        <a:lnSpc>
                          <a:spcPct val="150000"/>
                        </a:lnSpc>
                        <a:spcAft>
                          <a:spcPts val="0"/>
                        </a:spcAft>
                      </a:pPr>
                      <a:r>
                        <a:rPr lang="zh-CN" sz="1400" kern="100" dirty="0">
                          <a:effectLst/>
                        </a:rPr>
                        <a:t>手爪张开</a:t>
                      </a:r>
                      <a:endParaRPr lang="zh-CN" sz="1400" kern="100" dirty="0">
                        <a:effectLst/>
                        <a:latin typeface="Times New Roman" panose="02020603050405020304" pitchFamily="18" charset="0"/>
                        <a:ea typeface="宋体" panose="02010600030101010101" pitchFamily="2" charset="-122"/>
                      </a:endParaRPr>
                    </a:p>
                  </a:txBody>
                  <a:tcPr marL="68580" marR="68580" marT="0" marB="0"/>
                </a:tc>
                <a:tc>
                  <a:txBody>
                    <a:bodyPr/>
                    <a:lstStyle/>
                    <a:p>
                      <a:pPr algn="ctr">
                        <a:lnSpc>
                          <a:spcPct val="150000"/>
                        </a:lnSpc>
                        <a:spcAft>
                          <a:spcPts val="0"/>
                        </a:spcAft>
                      </a:pPr>
                      <a:r>
                        <a:rPr lang="zh-CN" sz="1400" kern="100" dirty="0">
                          <a:effectLst/>
                        </a:rPr>
                        <a:t>吸盘真空</a:t>
                      </a:r>
                      <a:endParaRPr lang="zh-CN" sz="1400" kern="100" dirty="0">
                        <a:effectLst/>
                        <a:latin typeface="Times New Roman" panose="02020603050405020304" pitchFamily="18" charset="0"/>
                        <a:ea typeface="宋体" panose="02010600030101010101" pitchFamily="2" charset="-122"/>
                      </a:endParaRPr>
                    </a:p>
                  </a:txBody>
                  <a:tcPr marL="68580" marR="68580" marT="0" marB="0"/>
                </a:tc>
                <a:tc>
                  <a:txBody>
                    <a:bodyPr/>
                    <a:lstStyle/>
                    <a:p>
                      <a:pPr algn="ctr">
                        <a:lnSpc>
                          <a:spcPct val="150000"/>
                        </a:lnSpc>
                        <a:spcAft>
                          <a:spcPts val="0"/>
                        </a:spcAft>
                      </a:pPr>
                      <a:r>
                        <a:rPr lang="zh-CN" sz="1400" kern="100">
                          <a:effectLst/>
                        </a:rPr>
                        <a:t>真空破坏</a:t>
                      </a:r>
                      <a:endParaRPr lang="zh-CN" sz="1400" kern="10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325776263"/>
                  </a:ext>
                </a:extLst>
              </a:tr>
              <a:tr h="0">
                <a:tc>
                  <a:txBody>
                    <a:bodyPr/>
                    <a:lstStyle/>
                    <a:p>
                      <a:pPr algn="ctr">
                        <a:lnSpc>
                          <a:spcPct val="150000"/>
                        </a:lnSpc>
                        <a:spcAft>
                          <a:spcPts val="0"/>
                        </a:spcAft>
                      </a:pPr>
                      <a:r>
                        <a:rPr lang="en-US" sz="1400" kern="100" dirty="0">
                          <a:effectLst/>
                        </a:rPr>
                        <a:t>YV1</a:t>
                      </a:r>
                      <a:endParaRPr lang="zh-CN" sz="1400" kern="100" dirty="0">
                        <a:effectLst/>
                        <a:latin typeface="Times New Roman" panose="02020603050405020304" pitchFamily="18" charset="0"/>
                        <a:ea typeface="宋体" panose="02010600030101010101" pitchFamily="2" charset="-122"/>
                      </a:endParaRPr>
                    </a:p>
                  </a:txBody>
                  <a:tcPr marL="68580" marR="68580" marT="0" marB="0"/>
                </a:tc>
                <a:tc>
                  <a:txBody>
                    <a:bodyPr/>
                    <a:lstStyle/>
                    <a:p>
                      <a:pPr algn="ctr">
                        <a:lnSpc>
                          <a:spcPct val="150000"/>
                        </a:lnSpc>
                        <a:spcAft>
                          <a:spcPts val="0"/>
                        </a:spcAft>
                      </a:pPr>
                      <a:r>
                        <a:rPr lang="en-US" sz="1400" kern="100" dirty="0">
                          <a:effectLst/>
                        </a:rPr>
                        <a:t> </a:t>
                      </a:r>
                      <a:endParaRPr lang="zh-CN" sz="140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ct val="150000"/>
                        </a:lnSpc>
                        <a:spcAft>
                          <a:spcPts val="0"/>
                        </a:spcAft>
                      </a:pPr>
                      <a:r>
                        <a:rPr lang="en-US" sz="1400" kern="100" dirty="0">
                          <a:effectLst/>
                        </a:rPr>
                        <a:t>+</a:t>
                      </a:r>
                      <a:endParaRPr lang="zh-CN" sz="140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ct val="150000"/>
                        </a:lnSpc>
                        <a:spcAft>
                          <a:spcPts val="0"/>
                        </a:spcAft>
                      </a:pPr>
                      <a:r>
                        <a:rPr lang="en-US" sz="1400" kern="100">
                          <a:effectLst/>
                        </a:rPr>
                        <a:t> </a:t>
                      </a:r>
                      <a:endParaRPr lang="zh-CN" sz="14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ct val="150000"/>
                        </a:lnSpc>
                        <a:spcAft>
                          <a:spcPts val="0"/>
                        </a:spcAft>
                      </a:pPr>
                      <a:r>
                        <a:rPr lang="en-US" sz="1400" kern="100">
                          <a:effectLst/>
                        </a:rPr>
                        <a:t> </a:t>
                      </a:r>
                      <a:endParaRPr lang="zh-CN" sz="14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ct val="150000"/>
                        </a:lnSpc>
                        <a:spcAft>
                          <a:spcPts val="0"/>
                        </a:spcAft>
                      </a:pPr>
                      <a:r>
                        <a:rPr lang="en-US" sz="1400" kern="100" dirty="0">
                          <a:effectLst/>
                        </a:rPr>
                        <a:t> </a:t>
                      </a:r>
                      <a:endParaRPr lang="zh-CN" sz="140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ct val="150000"/>
                        </a:lnSpc>
                        <a:spcAft>
                          <a:spcPts val="0"/>
                        </a:spcAft>
                      </a:pPr>
                      <a:r>
                        <a:rPr lang="en-US" sz="1400" kern="100">
                          <a:effectLst/>
                        </a:rPr>
                        <a:t> </a:t>
                      </a:r>
                      <a:endParaRPr lang="zh-CN" sz="1400" kern="100">
                        <a:effectLst/>
                        <a:latin typeface="Times New Roman" panose="02020603050405020304" pitchFamily="18" charset="0"/>
                        <a:ea typeface="宋体" panose="02010600030101010101" pitchFamily="2" charset="-122"/>
                      </a:endParaRPr>
                    </a:p>
                  </a:txBody>
                  <a:tcPr marL="68580" marR="68580" marT="0" marB="0" anchor="ctr"/>
                </a:tc>
                <a:extLst>
                  <a:ext uri="{0D108BD9-81ED-4DB2-BD59-A6C34878D82A}">
                    <a16:rowId xmlns:a16="http://schemas.microsoft.com/office/drawing/2014/main" val="3751753217"/>
                  </a:ext>
                </a:extLst>
              </a:tr>
              <a:tr h="0">
                <a:tc>
                  <a:txBody>
                    <a:bodyPr/>
                    <a:lstStyle/>
                    <a:p>
                      <a:pPr algn="ctr">
                        <a:lnSpc>
                          <a:spcPct val="150000"/>
                        </a:lnSpc>
                        <a:spcAft>
                          <a:spcPts val="0"/>
                        </a:spcAft>
                      </a:pPr>
                      <a:r>
                        <a:rPr lang="en-US" sz="1400" kern="100" dirty="0">
                          <a:effectLst/>
                        </a:rPr>
                        <a:t>YV2</a:t>
                      </a:r>
                      <a:endParaRPr lang="zh-CN" sz="1400" kern="100" dirty="0">
                        <a:effectLst/>
                        <a:latin typeface="Times New Roman" panose="02020603050405020304" pitchFamily="18" charset="0"/>
                        <a:ea typeface="宋体" panose="02010600030101010101" pitchFamily="2" charset="-122"/>
                      </a:endParaRPr>
                    </a:p>
                  </a:txBody>
                  <a:tcPr marL="68580" marR="68580" marT="0" marB="0"/>
                </a:tc>
                <a:tc>
                  <a:txBody>
                    <a:bodyPr/>
                    <a:lstStyle/>
                    <a:p>
                      <a:pPr algn="ctr">
                        <a:lnSpc>
                          <a:spcPct val="150000"/>
                        </a:lnSpc>
                        <a:spcAft>
                          <a:spcPts val="0"/>
                        </a:spcAft>
                      </a:pPr>
                      <a:r>
                        <a:rPr lang="en-US" sz="1400" kern="100">
                          <a:effectLst/>
                        </a:rPr>
                        <a:t>+</a:t>
                      </a:r>
                      <a:endParaRPr lang="zh-CN" sz="14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ct val="150000"/>
                        </a:lnSpc>
                        <a:spcAft>
                          <a:spcPts val="0"/>
                        </a:spcAft>
                      </a:pPr>
                      <a:r>
                        <a:rPr lang="en-US" sz="1400" kern="100" dirty="0">
                          <a:effectLst/>
                        </a:rPr>
                        <a:t> </a:t>
                      </a:r>
                      <a:endParaRPr lang="zh-CN" sz="140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ct val="150000"/>
                        </a:lnSpc>
                        <a:spcAft>
                          <a:spcPts val="0"/>
                        </a:spcAft>
                      </a:pPr>
                      <a:r>
                        <a:rPr lang="en-US" sz="1400" kern="100" dirty="0">
                          <a:effectLst/>
                        </a:rPr>
                        <a:t> </a:t>
                      </a:r>
                      <a:endParaRPr lang="zh-CN" sz="140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ct val="150000"/>
                        </a:lnSpc>
                        <a:spcAft>
                          <a:spcPts val="0"/>
                        </a:spcAft>
                      </a:pPr>
                      <a:r>
                        <a:rPr lang="en-US" sz="1400" kern="100">
                          <a:effectLst/>
                        </a:rPr>
                        <a:t> </a:t>
                      </a:r>
                      <a:endParaRPr lang="zh-CN" sz="14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ct val="150000"/>
                        </a:lnSpc>
                        <a:spcAft>
                          <a:spcPts val="0"/>
                        </a:spcAft>
                      </a:pPr>
                      <a:r>
                        <a:rPr lang="en-US" sz="1400" kern="100" dirty="0">
                          <a:effectLst/>
                        </a:rPr>
                        <a:t> </a:t>
                      </a:r>
                      <a:endParaRPr lang="zh-CN" sz="140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ct val="150000"/>
                        </a:lnSpc>
                        <a:spcAft>
                          <a:spcPts val="0"/>
                        </a:spcAft>
                      </a:pPr>
                      <a:r>
                        <a:rPr lang="en-US" sz="1400" kern="100">
                          <a:effectLst/>
                        </a:rPr>
                        <a:t> </a:t>
                      </a:r>
                      <a:endParaRPr lang="zh-CN" sz="1400" kern="100">
                        <a:effectLst/>
                        <a:latin typeface="Times New Roman" panose="02020603050405020304" pitchFamily="18" charset="0"/>
                        <a:ea typeface="宋体" panose="02010600030101010101" pitchFamily="2" charset="-122"/>
                      </a:endParaRPr>
                    </a:p>
                  </a:txBody>
                  <a:tcPr marL="68580" marR="68580" marT="0" marB="0" anchor="ctr"/>
                </a:tc>
                <a:extLst>
                  <a:ext uri="{0D108BD9-81ED-4DB2-BD59-A6C34878D82A}">
                    <a16:rowId xmlns:a16="http://schemas.microsoft.com/office/drawing/2014/main" val="252220791"/>
                  </a:ext>
                </a:extLst>
              </a:tr>
              <a:tr h="0">
                <a:tc>
                  <a:txBody>
                    <a:bodyPr/>
                    <a:lstStyle/>
                    <a:p>
                      <a:pPr algn="ctr">
                        <a:lnSpc>
                          <a:spcPct val="150000"/>
                        </a:lnSpc>
                        <a:spcAft>
                          <a:spcPts val="0"/>
                        </a:spcAft>
                      </a:pPr>
                      <a:r>
                        <a:rPr lang="en-US" sz="1400" kern="100" dirty="0">
                          <a:effectLst/>
                        </a:rPr>
                        <a:t>YV3</a:t>
                      </a:r>
                      <a:endParaRPr lang="zh-CN" sz="1400" kern="100" dirty="0">
                        <a:effectLst/>
                        <a:latin typeface="Times New Roman" panose="02020603050405020304" pitchFamily="18" charset="0"/>
                        <a:ea typeface="宋体" panose="02010600030101010101" pitchFamily="2" charset="-122"/>
                      </a:endParaRPr>
                    </a:p>
                  </a:txBody>
                  <a:tcPr marL="68580" marR="68580" marT="0" marB="0"/>
                </a:tc>
                <a:tc>
                  <a:txBody>
                    <a:bodyPr/>
                    <a:lstStyle/>
                    <a:p>
                      <a:pPr algn="ctr">
                        <a:lnSpc>
                          <a:spcPct val="150000"/>
                        </a:lnSpc>
                        <a:spcAft>
                          <a:spcPts val="0"/>
                        </a:spcAft>
                      </a:pPr>
                      <a:r>
                        <a:rPr lang="en-US" sz="1400" kern="100">
                          <a:effectLst/>
                        </a:rPr>
                        <a:t> </a:t>
                      </a:r>
                      <a:endParaRPr lang="zh-CN" sz="14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ct val="150000"/>
                        </a:lnSpc>
                        <a:spcAft>
                          <a:spcPts val="0"/>
                        </a:spcAft>
                      </a:pPr>
                      <a:r>
                        <a:rPr lang="en-US" sz="1400" kern="100">
                          <a:effectLst/>
                        </a:rPr>
                        <a:t> </a:t>
                      </a:r>
                      <a:endParaRPr lang="zh-CN" sz="14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ct val="150000"/>
                        </a:lnSpc>
                        <a:spcAft>
                          <a:spcPts val="0"/>
                        </a:spcAft>
                      </a:pPr>
                      <a:r>
                        <a:rPr lang="en-US" sz="1400" kern="100" dirty="0">
                          <a:effectLst/>
                        </a:rPr>
                        <a:t> </a:t>
                      </a:r>
                      <a:endParaRPr lang="zh-CN" sz="140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ct val="150000"/>
                        </a:lnSpc>
                        <a:spcAft>
                          <a:spcPts val="0"/>
                        </a:spcAft>
                      </a:pPr>
                      <a:r>
                        <a:rPr lang="en-US" sz="1400" kern="100" dirty="0">
                          <a:effectLst/>
                        </a:rPr>
                        <a:t>+</a:t>
                      </a:r>
                      <a:endParaRPr lang="zh-CN" sz="140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ct val="150000"/>
                        </a:lnSpc>
                        <a:spcAft>
                          <a:spcPts val="0"/>
                        </a:spcAft>
                      </a:pPr>
                      <a:r>
                        <a:rPr lang="en-US" sz="1400" kern="100" dirty="0">
                          <a:effectLst/>
                        </a:rPr>
                        <a:t> </a:t>
                      </a:r>
                      <a:endParaRPr lang="zh-CN" sz="140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ct val="150000"/>
                        </a:lnSpc>
                        <a:spcAft>
                          <a:spcPts val="0"/>
                        </a:spcAft>
                      </a:pPr>
                      <a:r>
                        <a:rPr lang="en-US" sz="1400" kern="100">
                          <a:effectLst/>
                        </a:rPr>
                        <a:t> </a:t>
                      </a:r>
                      <a:endParaRPr lang="zh-CN" sz="1400" kern="100">
                        <a:effectLst/>
                        <a:latin typeface="Times New Roman" panose="02020603050405020304" pitchFamily="18" charset="0"/>
                        <a:ea typeface="宋体" panose="02010600030101010101" pitchFamily="2" charset="-122"/>
                      </a:endParaRPr>
                    </a:p>
                  </a:txBody>
                  <a:tcPr marL="68580" marR="68580" marT="0" marB="0" anchor="ctr"/>
                </a:tc>
                <a:extLst>
                  <a:ext uri="{0D108BD9-81ED-4DB2-BD59-A6C34878D82A}">
                    <a16:rowId xmlns:a16="http://schemas.microsoft.com/office/drawing/2014/main" val="1734007930"/>
                  </a:ext>
                </a:extLst>
              </a:tr>
              <a:tr h="0">
                <a:tc>
                  <a:txBody>
                    <a:bodyPr/>
                    <a:lstStyle/>
                    <a:p>
                      <a:pPr algn="ctr">
                        <a:lnSpc>
                          <a:spcPct val="150000"/>
                        </a:lnSpc>
                        <a:spcAft>
                          <a:spcPts val="0"/>
                        </a:spcAft>
                      </a:pPr>
                      <a:r>
                        <a:rPr lang="en-US" sz="1400" kern="100" dirty="0">
                          <a:effectLst/>
                        </a:rPr>
                        <a:t>YV4</a:t>
                      </a:r>
                      <a:endParaRPr lang="zh-CN" sz="1400" kern="100" dirty="0">
                        <a:effectLst/>
                        <a:latin typeface="Times New Roman" panose="02020603050405020304" pitchFamily="18" charset="0"/>
                        <a:ea typeface="宋体" panose="02010600030101010101" pitchFamily="2" charset="-122"/>
                      </a:endParaRPr>
                    </a:p>
                  </a:txBody>
                  <a:tcPr marL="68580" marR="68580" marT="0" marB="0"/>
                </a:tc>
                <a:tc>
                  <a:txBody>
                    <a:bodyPr/>
                    <a:lstStyle/>
                    <a:p>
                      <a:pPr algn="ctr">
                        <a:lnSpc>
                          <a:spcPct val="150000"/>
                        </a:lnSpc>
                        <a:spcAft>
                          <a:spcPts val="0"/>
                        </a:spcAft>
                      </a:pPr>
                      <a:r>
                        <a:rPr lang="en-US" sz="1400" kern="100">
                          <a:effectLst/>
                        </a:rPr>
                        <a:t> </a:t>
                      </a:r>
                      <a:endParaRPr lang="zh-CN" sz="14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ct val="150000"/>
                        </a:lnSpc>
                        <a:spcAft>
                          <a:spcPts val="0"/>
                        </a:spcAft>
                      </a:pPr>
                      <a:r>
                        <a:rPr lang="en-US" sz="1400" kern="100">
                          <a:effectLst/>
                        </a:rPr>
                        <a:t> </a:t>
                      </a:r>
                      <a:endParaRPr lang="zh-CN" sz="14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ct val="150000"/>
                        </a:lnSpc>
                        <a:spcAft>
                          <a:spcPts val="0"/>
                        </a:spcAft>
                      </a:pPr>
                      <a:r>
                        <a:rPr lang="en-US" sz="1400" kern="100">
                          <a:effectLst/>
                        </a:rPr>
                        <a:t>+</a:t>
                      </a:r>
                      <a:endParaRPr lang="zh-CN" sz="14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ct val="150000"/>
                        </a:lnSpc>
                        <a:spcAft>
                          <a:spcPts val="0"/>
                        </a:spcAft>
                      </a:pPr>
                      <a:r>
                        <a:rPr lang="en-US" sz="1400" kern="100" dirty="0">
                          <a:effectLst/>
                        </a:rPr>
                        <a:t> </a:t>
                      </a:r>
                      <a:endParaRPr lang="zh-CN" sz="140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ct val="150000"/>
                        </a:lnSpc>
                        <a:spcAft>
                          <a:spcPts val="0"/>
                        </a:spcAft>
                      </a:pPr>
                      <a:r>
                        <a:rPr lang="en-US" sz="1400" kern="100" dirty="0">
                          <a:effectLst/>
                        </a:rPr>
                        <a:t> </a:t>
                      </a:r>
                      <a:endParaRPr lang="zh-CN" sz="140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ct val="150000"/>
                        </a:lnSpc>
                        <a:spcAft>
                          <a:spcPts val="0"/>
                        </a:spcAft>
                      </a:pPr>
                      <a:r>
                        <a:rPr lang="en-US" sz="1400" kern="100" dirty="0">
                          <a:effectLst/>
                        </a:rPr>
                        <a:t>+</a:t>
                      </a:r>
                      <a:endParaRPr lang="zh-CN" sz="1400" kern="100" dirty="0">
                        <a:effectLst/>
                        <a:latin typeface="Times New Roman" panose="02020603050405020304" pitchFamily="18" charset="0"/>
                        <a:ea typeface="宋体" panose="02010600030101010101" pitchFamily="2" charset="-122"/>
                      </a:endParaRPr>
                    </a:p>
                  </a:txBody>
                  <a:tcPr marL="68580" marR="68580" marT="0" marB="0" anchor="ctr"/>
                </a:tc>
                <a:extLst>
                  <a:ext uri="{0D108BD9-81ED-4DB2-BD59-A6C34878D82A}">
                    <a16:rowId xmlns:a16="http://schemas.microsoft.com/office/drawing/2014/main" val="4096195163"/>
                  </a:ext>
                </a:extLst>
              </a:tr>
              <a:tr h="0">
                <a:tc>
                  <a:txBody>
                    <a:bodyPr/>
                    <a:lstStyle/>
                    <a:p>
                      <a:pPr algn="ctr">
                        <a:lnSpc>
                          <a:spcPct val="150000"/>
                        </a:lnSpc>
                        <a:spcAft>
                          <a:spcPts val="0"/>
                        </a:spcAft>
                      </a:pPr>
                      <a:r>
                        <a:rPr lang="en-US" sz="1400" kern="100" dirty="0">
                          <a:effectLst/>
                        </a:rPr>
                        <a:t>YV5</a:t>
                      </a:r>
                      <a:endParaRPr lang="zh-CN" sz="1400" kern="100" dirty="0">
                        <a:effectLst/>
                        <a:latin typeface="Times New Roman" panose="02020603050405020304" pitchFamily="18" charset="0"/>
                        <a:ea typeface="宋体" panose="02010600030101010101" pitchFamily="2" charset="-122"/>
                      </a:endParaRPr>
                    </a:p>
                  </a:txBody>
                  <a:tcPr marL="68580" marR="68580" marT="0" marB="0"/>
                </a:tc>
                <a:tc>
                  <a:txBody>
                    <a:bodyPr/>
                    <a:lstStyle/>
                    <a:p>
                      <a:pPr algn="ctr">
                        <a:lnSpc>
                          <a:spcPct val="150000"/>
                        </a:lnSpc>
                        <a:spcAft>
                          <a:spcPts val="0"/>
                        </a:spcAft>
                      </a:pPr>
                      <a:r>
                        <a:rPr lang="en-US" sz="1400" kern="100" dirty="0">
                          <a:effectLst/>
                        </a:rPr>
                        <a:t> </a:t>
                      </a:r>
                      <a:endParaRPr lang="zh-CN" sz="140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ct val="150000"/>
                        </a:lnSpc>
                        <a:spcAft>
                          <a:spcPts val="0"/>
                        </a:spcAft>
                      </a:pPr>
                      <a:r>
                        <a:rPr lang="en-US" sz="1400" kern="100" dirty="0">
                          <a:effectLst/>
                        </a:rPr>
                        <a:t> </a:t>
                      </a:r>
                      <a:endParaRPr lang="zh-CN" sz="140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ct val="150000"/>
                        </a:lnSpc>
                        <a:spcAft>
                          <a:spcPts val="0"/>
                        </a:spcAft>
                      </a:pPr>
                      <a:r>
                        <a:rPr lang="en-US" sz="1400" kern="100" dirty="0">
                          <a:effectLst/>
                        </a:rPr>
                        <a:t> </a:t>
                      </a:r>
                      <a:endParaRPr lang="zh-CN" sz="140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ct val="150000"/>
                        </a:lnSpc>
                        <a:spcAft>
                          <a:spcPts val="0"/>
                        </a:spcAft>
                      </a:pPr>
                      <a:r>
                        <a:rPr lang="en-US" sz="1400" kern="100" dirty="0">
                          <a:effectLst/>
                        </a:rPr>
                        <a:t> </a:t>
                      </a:r>
                      <a:endParaRPr lang="zh-CN" sz="140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ct val="150000"/>
                        </a:lnSpc>
                        <a:spcAft>
                          <a:spcPts val="0"/>
                        </a:spcAft>
                      </a:pPr>
                      <a:r>
                        <a:rPr lang="en-US" sz="1400" kern="100" dirty="0">
                          <a:effectLst/>
                        </a:rPr>
                        <a:t>+</a:t>
                      </a:r>
                      <a:endParaRPr lang="zh-CN" sz="140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ct val="150000"/>
                        </a:lnSpc>
                        <a:spcAft>
                          <a:spcPts val="0"/>
                        </a:spcAft>
                      </a:pPr>
                      <a:r>
                        <a:rPr lang="en-US" sz="1400" kern="100" dirty="0">
                          <a:effectLst/>
                        </a:rPr>
                        <a:t> </a:t>
                      </a:r>
                      <a:endParaRPr lang="zh-CN" sz="1400" kern="100" dirty="0">
                        <a:effectLst/>
                        <a:latin typeface="Times New Roman" panose="02020603050405020304" pitchFamily="18" charset="0"/>
                        <a:ea typeface="宋体" panose="02010600030101010101" pitchFamily="2" charset="-122"/>
                      </a:endParaRPr>
                    </a:p>
                  </a:txBody>
                  <a:tcPr marL="68580" marR="68580" marT="0" marB="0" anchor="ctr"/>
                </a:tc>
                <a:extLst>
                  <a:ext uri="{0D108BD9-81ED-4DB2-BD59-A6C34878D82A}">
                    <a16:rowId xmlns:a16="http://schemas.microsoft.com/office/drawing/2014/main" val="2596796593"/>
                  </a:ext>
                </a:extLst>
              </a:tr>
            </a:tbl>
          </a:graphicData>
        </a:graphic>
      </p:graphicFrame>
    </p:spTree>
    <p:extLst>
      <p:ext uri="{BB962C8B-B14F-4D97-AF65-F5344CB8AC3E}">
        <p14:creationId xmlns:p14="http://schemas.microsoft.com/office/powerpoint/2010/main" val="37359054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日期占位符 8">
            <a:extLst>
              <a:ext uri="{FF2B5EF4-FFF2-40B4-BE49-F238E27FC236}">
                <a16:creationId xmlns:a16="http://schemas.microsoft.com/office/drawing/2014/main" id="{A8EBF38A-4DC2-4B5E-850E-3E772478EE51}"/>
              </a:ext>
            </a:extLst>
          </p:cNvPr>
          <p:cNvSpPr>
            <a:spLocks noGrp="1"/>
          </p:cNvSpPr>
          <p:nvPr>
            <p:ph type="dt" sz="half" idx="10"/>
          </p:nvPr>
        </p:nvSpPr>
        <p:spPr/>
        <p:txBody>
          <a:bodyPr/>
          <a:lstStyle/>
          <a:p>
            <a:fld id="{88C7BFE4-1589-4828-8991-ABCAE88FB243}" type="datetime1">
              <a:rPr lang="zh-CN" altLang="en-US" smtClean="0"/>
              <a:t>2024/7/5</a:t>
            </a:fld>
            <a:endParaRPr lang="zh-CN" altLang="en-US" dirty="0"/>
          </a:p>
        </p:txBody>
      </p:sp>
      <p:sp>
        <p:nvSpPr>
          <p:cNvPr id="7" name="标题 1">
            <a:extLst>
              <a:ext uri="{FF2B5EF4-FFF2-40B4-BE49-F238E27FC236}">
                <a16:creationId xmlns:a16="http://schemas.microsoft.com/office/drawing/2014/main" id="{EABC0ED1-967B-4025-A8BA-8974D509786A}"/>
              </a:ext>
            </a:extLst>
          </p:cNvPr>
          <p:cNvSpPr>
            <a:spLocks noGrp="1"/>
          </p:cNvSpPr>
          <p:nvPr>
            <p:ph type="title"/>
          </p:nvPr>
        </p:nvSpPr>
        <p:spPr>
          <a:xfrm>
            <a:off x="180923" y="0"/>
            <a:ext cx="6294827" cy="666572"/>
          </a:xfrm>
        </p:spPr>
        <p:txBody>
          <a:bodyPr>
            <a:normAutofit fontScale="90000"/>
          </a:bodyPr>
          <a:lstStyle/>
          <a:p>
            <a:r>
              <a:rPr lang="zh-CN" altLang="en-US" dirty="0"/>
              <a:t>单元三 </a:t>
            </a:r>
            <a:r>
              <a:rPr lang="en-US" altLang="zh-CN" dirty="0"/>
              <a:t>ABB</a:t>
            </a:r>
            <a:r>
              <a:rPr lang="zh-CN" altLang="en-US" dirty="0"/>
              <a:t>工业机器人激光切割应用编程</a:t>
            </a:r>
          </a:p>
        </p:txBody>
      </p:sp>
      <p:sp>
        <p:nvSpPr>
          <p:cNvPr id="2" name="矩形 1">
            <a:extLst>
              <a:ext uri="{FF2B5EF4-FFF2-40B4-BE49-F238E27FC236}">
                <a16:creationId xmlns:a16="http://schemas.microsoft.com/office/drawing/2014/main" id="{14A51B17-AA5C-45ED-A9E1-77CD88B797ED}"/>
              </a:ext>
            </a:extLst>
          </p:cNvPr>
          <p:cNvSpPr/>
          <p:nvPr/>
        </p:nvSpPr>
        <p:spPr>
          <a:xfrm>
            <a:off x="432000" y="499651"/>
            <a:ext cx="8280000" cy="2307748"/>
          </a:xfrm>
          <a:prstGeom prst="rect">
            <a:avLst/>
          </a:prstGeom>
        </p:spPr>
        <p:txBody>
          <a:bodyPr>
            <a:spAutoFit/>
          </a:bodyPr>
          <a:lstStyle/>
          <a:p>
            <a:pPr indent="266700">
              <a:lnSpc>
                <a:spcPct val="150000"/>
              </a:lnSpc>
              <a:spcAft>
                <a:spcPts val="0"/>
              </a:spcAft>
            </a:pPr>
            <a:r>
              <a:rPr lang="en-US" altLang="zh-CN" sz="1800" kern="100" dirty="0">
                <a:solidFill>
                  <a:srgbClr val="FF0000"/>
                </a:solidFill>
                <a:latin typeface="宋体" panose="02010600030101010101" pitchFamily="2" charset="-122"/>
                <a:ea typeface="宋体" panose="02010600030101010101" pitchFamily="2" charset="-122"/>
              </a:rPr>
              <a:t>4.</a:t>
            </a:r>
            <a:r>
              <a:rPr lang="zh-CN" altLang="zh-CN" sz="1800" kern="100" dirty="0">
                <a:solidFill>
                  <a:srgbClr val="FF0000"/>
                </a:solidFill>
                <a:latin typeface="Times New Roman" panose="02020603050405020304" pitchFamily="18" charset="0"/>
                <a:ea typeface="宋体" panose="02010600030101010101" pitchFamily="2" charset="-122"/>
              </a:rPr>
              <a:t>可编程按键</a:t>
            </a:r>
          </a:p>
          <a:p>
            <a:pPr indent="266700" algn="just">
              <a:lnSpc>
                <a:spcPct val="150000"/>
              </a:lnSpc>
              <a:spcAft>
                <a:spcPts val="0"/>
              </a:spcAft>
            </a:pPr>
            <a:r>
              <a:rPr lang="en-US" altLang="zh-CN" sz="1600" kern="100" dirty="0">
                <a:solidFill>
                  <a:srgbClr val="0070C0"/>
                </a:solidFill>
                <a:latin typeface="Times New Roman" panose="02020603050405020304" pitchFamily="18" charset="0"/>
                <a:ea typeface="宋体" panose="02010600030101010101" pitchFamily="2" charset="-122"/>
              </a:rPr>
              <a:t>   </a:t>
            </a:r>
            <a:r>
              <a:rPr lang="zh-CN" altLang="zh-CN" sz="1600" kern="100" dirty="0">
                <a:solidFill>
                  <a:srgbClr val="0070C0"/>
                </a:solidFill>
                <a:latin typeface="Times New Roman" panose="02020603050405020304" pitchFamily="18" charset="0"/>
                <a:ea typeface="宋体" panose="02010600030101010101" pitchFamily="2" charset="-122"/>
              </a:rPr>
              <a:t>给可编程按键分配控制的</a:t>
            </a:r>
            <a:r>
              <a:rPr lang="en-US" altLang="zh-CN" sz="1600" kern="100" dirty="0">
                <a:solidFill>
                  <a:srgbClr val="0070C0"/>
                </a:solidFill>
                <a:latin typeface="Times New Roman" panose="02020603050405020304" pitchFamily="18" charset="0"/>
                <a:ea typeface="宋体" panose="02010600030101010101" pitchFamily="2" charset="-122"/>
              </a:rPr>
              <a:t>I/O</a:t>
            </a:r>
            <a:r>
              <a:rPr lang="zh-CN" altLang="zh-CN" sz="1600" kern="100" dirty="0">
                <a:solidFill>
                  <a:srgbClr val="0070C0"/>
                </a:solidFill>
                <a:latin typeface="Times New Roman" panose="02020603050405020304" pitchFamily="18" charset="0"/>
                <a:ea typeface="宋体" panose="02010600030101010101" pitchFamily="2" charset="-122"/>
              </a:rPr>
              <a:t>信号，</a:t>
            </a:r>
            <a:r>
              <a:rPr lang="zh-CN" altLang="zh-CN" sz="1600" kern="100" dirty="0">
                <a:solidFill>
                  <a:srgbClr val="FF0000"/>
                </a:solidFill>
                <a:latin typeface="Times New Roman" panose="02020603050405020304" pitchFamily="18" charset="0"/>
                <a:ea typeface="宋体" panose="02010600030101010101" pitchFamily="2" charset="-122"/>
              </a:rPr>
              <a:t>将数字信号与系统的控制信号关联起来</a:t>
            </a:r>
            <a:r>
              <a:rPr lang="zh-CN" altLang="zh-CN" sz="1600" kern="100" dirty="0">
                <a:solidFill>
                  <a:srgbClr val="0070C0"/>
                </a:solidFill>
                <a:latin typeface="Times New Roman" panose="02020603050405020304" pitchFamily="18" charset="0"/>
                <a:ea typeface="宋体" panose="02010600030101010101" pitchFamily="2" charset="-122"/>
              </a:rPr>
              <a:t>，便可通过按键进行快捷操作。由操作者自定义输入输出等功能，实现模拟外围的信号输入或者对信号进行强制输出，提高工作效率。</a:t>
            </a:r>
          </a:p>
          <a:p>
            <a:pPr indent="266700" algn="just">
              <a:lnSpc>
                <a:spcPct val="150000"/>
              </a:lnSpc>
              <a:spcAft>
                <a:spcPts val="0"/>
              </a:spcAft>
            </a:pPr>
            <a:r>
              <a:rPr lang="en-US" altLang="zh-CN" sz="1600" kern="100" dirty="0">
                <a:solidFill>
                  <a:srgbClr val="0070C0"/>
                </a:solidFill>
                <a:latin typeface="Times New Roman" panose="02020603050405020304" pitchFamily="18" charset="0"/>
                <a:ea typeface="宋体" panose="02010600030101010101" pitchFamily="2" charset="-122"/>
              </a:rPr>
              <a:t>   </a:t>
            </a:r>
            <a:r>
              <a:rPr lang="zh-CN" altLang="zh-CN" sz="1600" kern="100" dirty="0">
                <a:solidFill>
                  <a:srgbClr val="0070C0"/>
                </a:solidFill>
                <a:latin typeface="Times New Roman" panose="02020603050405020304" pitchFamily="18" charset="0"/>
                <a:ea typeface="宋体" panose="02010600030101010101" pitchFamily="2" charset="-122"/>
              </a:rPr>
              <a:t>将</a:t>
            </a:r>
            <a:r>
              <a:rPr lang="zh-CN" altLang="zh-CN" sz="1600" kern="100" dirty="0">
                <a:solidFill>
                  <a:srgbClr val="FF0000"/>
                </a:solidFill>
                <a:latin typeface="Times New Roman" panose="02020603050405020304" pitchFamily="18" charset="0"/>
                <a:ea typeface="宋体" panose="02010600030101010101" pitchFamily="2" charset="-122"/>
              </a:rPr>
              <a:t>可编程按键</a:t>
            </a:r>
            <a:r>
              <a:rPr lang="en-US" altLang="zh-CN" sz="1600" kern="100" dirty="0">
                <a:solidFill>
                  <a:srgbClr val="FF0000"/>
                </a:solidFill>
                <a:latin typeface="Times New Roman" panose="02020603050405020304" pitchFamily="18" charset="0"/>
                <a:ea typeface="宋体" panose="02010600030101010101" pitchFamily="2" charset="-122"/>
              </a:rPr>
              <a:t>1</a:t>
            </a:r>
            <a:r>
              <a:rPr lang="zh-CN" altLang="zh-CN" sz="1600" kern="100" dirty="0">
                <a:solidFill>
                  <a:srgbClr val="0070C0"/>
                </a:solidFill>
                <a:latin typeface="Times New Roman" panose="02020603050405020304" pitchFamily="18" charset="0"/>
                <a:ea typeface="宋体" panose="02010600030101010101" pitchFamily="2" charset="-122"/>
              </a:rPr>
              <a:t>选择类型配置成“输出”，按下按键选择为“</a:t>
            </a:r>
            <a:r>
              <a:rPr lang="zh-CN" altLang="zh-CN" sz="1600" kern="100" dirty="0">
                <a:solidFill>
                  <a:srgbClr val="FF0000"/>
                </a:solidFill>
                <a:latin typeface="Times New Roman" panose="02020603050405020304" pitchFamily="18" charset="0"/>
                <a:ea typeface="宋体" panose="02010600030101010101" pitchFamily="2" charset="-122"/>
              </a:rPr>
              <a:t>切换</a:t>
            </a:r>
            <a:r>
              <a:rPr lang="zh-CN" altLang="zh-CN" sz="1600" kern="100" dirty="0">
                <a:solidFill>
                  <a:srgbClr val="0070C0"/>
                </a:solidFill>
                <a:latin typeface="Times New Roman" panose="02020603050405020304" pitchFamily="18" charset="0"/>
                <a:ea typeface="宋体" panose="02010600030101010101" pitchFamily="2" charset="-122"/>
              </a:rPr>
              <a:t>”，与启动</a:t>
            </a:r>
            <a:r>
              <a:rPr lang="en-US" altLang="zh-CN" sz="1600" kern="100" dirty="0">
                <a:solidFill>
                  <a:srgbClr val="0070C0"/>
                </a:solidFill>
                <a:latin typeface="Times New Roman" panose="02020603050405020304" pitchFamily="18" charset="0"/>
                <a:ea typeface="宋体" panose="02010600030101010101" pitchFamily="2" charset="-122"/>
              </a:rPr>
              <a:t>/</a:t>
            </a:r>
            <a:r>
              <a:rPr lang="zh-CN" altLang="zh-CN" sz="1600" kern="100" dirty="0">
                <a:solidFill>
                  <a:srgbClr val="0070C0"/>
                </a:solidFill>
                <a:latin typeface="Times New Roman" panose="02020603050405020304" pitchFamily="18" charset="0"/>
                <a:ea typeface="宋体" panose="02010600030101010101" pitchFamily="2" charset="-122"/>
              </a:rPr>
              <a:t>关闭激光笔的信号关联，按下按键</a:t>
            </a:r>
            <a:r>
              <a:rPr lang="en-US" altLang="zh-CN" sz="1600" kern="100" dirty="0">
                <a:solidFill>
                  <a:srgbClr val="0070C0"/>
                </a:solidFill>
                <a:latin typeface="Times New Roman" panose="02020603050405020304" pitchFamily="18" charset="0"/>
                <a:ea typeface="宋体" panose="02010600030101010101" pitchFamily="2" charset="-122"/>
              </a:rPr>
              <a:t>1</a:t>
            </a:r>
            <a:r>
              <a:rPr lang="zh-CN" altLang="zh-CN" sz="1600" kern="100" dirty="0">
                <a:solidFill>
                  <a:srgbClr val="0070C0"/>
                </a:solidFill>
                <a:latin typeface="Times New Roman" panose="02020603050405020304" pitchFamily="18" charset="0"/>
                <a:ea typeface="宋体" panose="02010600030101010101" pitchFamily="2" charset="-122"/>
              </a:rPr>
              <a:t>则打开激光笔，发射红色光束，再次按下按键</a:t>
            </a:r>
            <a:r>
              <a:rPr lang="en-US" altLang="zh-CN" sz="1600" kern="100" dirty="0">
                <a:solidFill>
                  <a:srgbClr val="0070C0"/>
                </a:solidFill>
                <a:latin typeface="Times New Roman" panose="02020603050405020304" pitchFamily="18" charset="0"/>
                <a:ea typeface="宋体" panose="02010600030101010101" pitchFamily="2" charset="-122"/>
              </a:rPr>
              <a:t>1</a:t>
            </a:r>
            <a:r>
              <a:rPr lang="zh-CN" altLang="zh-CN" sz="1600" kern="100" dirty="0">
                <a:solidFill>
                  <a:srgbClr val="0070C0"/>
                </a:solidFill>
                <a:latin typeface="Times New Roman" panose="02020603050405020304" pitchFamily="18" charset="0"/>
                <a:ea typeface="宋体" panose="02010600030101010101" pitchFamily="2" charset="-122"/>
              </a:rPr>
              <a:t>则关闭激光笔。</a:t>
            </a:r>
            <a:endParaRPr lang="zh-CN" altLang="zh-CN" sz="1600" kern="100" dirty="0">
              <a:solidFill>
                <a:srgbClr val="0070C0"/>
              </a:solidFill>
              <a:effectLst/>
              <a:latin typeface="Times New Roman" panose="02020603050405020304" pitchFamily="18" charset="0"/>
              <a:ea typeface="宋体" panose="02010600030101010101" pitchFamily="2" charset="-122"/>
            </a:endParaRPr>
          </a:p>
        </p:txBody>
      </p:sp>
      <p:pic>
        <p:nvPicPr>
          <p:cNvPr id="5" name="图片 4">
            <a:extLst>
              <a:ext uri="{FF2B5EF4-FFF2-40B4-BE49-F238E27FC236}">
                <a16:creationId xmlns:a16="http://schemas.microsoft.com/office/drawing/2014/main" id="{870F696B-85C5-4CDA-9669-B930153845CB}"/>
              </a:ext>
            </a:extLst>
          </p:cNvPr>
          <p:cNvPicPr/>
          <p:nvPr/>
        </p:nvPicPr>
        <p:blipFill rotWithShape="1">
          <a:blip r:embed="rId2"/>
          <a:srcRect b="9282"/>
          <a:stretch/>
        </p:blipFill>
        <p:spPr bwMode="auto">
          <a:xfrm>
            <a:off x="2797273" y="2879448"/>
            <a:ext cx="2889885" cy="197358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66780228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积分">
  <a:themeElements>
    <a:clrScheme name="积分">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积分">
      <a:majorFont>
        <a:latin typeface="Tw Cen MT Condensed"/>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积分">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txDef>
      <a:spPr bwMode="auto">
        <a:noFill/>
        <a:ln>
          <a:noFill/>
        </a:ln>
      </a:spPr>
      <a:bodyPr lIns="68574" tIns="34288" rIns="68574" bIns="34288" anchor="b"/>
      <a:lstStyle>
        <a:defPPr algn="ctr" defTabSz="914400" fontAlgn="base">
          <a:lnSpc>
            <a:spcPct val="200000"/>
          </a:lnSpc>
          <a:spcBef>
            <a:spcPct val="0"/>
          </a:spcBef>
          <a:spcAft>
            <a:spcPct val="0"/>
          </a:spcAft>
          <a:defRPr sz="3600" dirty="0" smtClean="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2009</TotalTime>
  <Words>2944</Words>
  <Application>Microsoft Office PowerPoint</Application>
  <PresentationFormat>全屏显示(16:9)</PresentationFormat>
  <Paragraphs>249</Paragraphs>
  <Slides>28</Slides>
  <Notes>0</Notes>
  <HiddenSlides>0</HiddenSlides>
  <MMClips>0</MMClips>
  <ScaleCrop>false</ScaleCrop>
  <HeadingPairs>
    <vt:vector size="8" baseType="variant">
      <vt:variant>
        <vt:lpstr>已用的字体</vt:lpstr>
      </vt:variant>
      <vt:variant>
        <vt:i4>9</vt:i4>
      </vt:variant>
      <vt:variant>
        <vt:lpstr>主题</vt:lpstr>
      </vt:variant>
      <vt:variant>
        <vt:i4>1</vt:i4>
      </vt:variant>
      <vt:variant>
        <vt:lpstr>嵌入 OLE 服务器</vt:lpstr>
      </vt:variant>
      <vt:variant>
        <vt:i4>1</vt:i4>
      </vt:variant>
      <vt:variant>
        <vt:lpstr>幻灯片标题</vt:lpstr>
      </vt:variant>
      <vt:variant>
        <vt:i4>28</vt:i4>
      </vt:variant>
    </vt:vector>
  </HeadingPairs>
  <TitlesOfParts>
    <vt:vector size="39" baseType="lpstr">
      <vt:lpstr>等线</vt:lpstr>
      <vt:lpstr>宋体</vt:lpstr>
      <vt:lpstr>微软雅黑</vt:lpstr>
      <vt:lpstr>Calibri</vt:lpstr>
      <vt:lpstr>Times New Roman</vt:lpstr>
      <vt:lpstr>Tw Cen MT</vt:lpstr>
      <vt:lpstr>Tw Cen MT Condensed</vt:lpstr>
      <vt:lpstr>Wingdings</vt:lpstr>
      <vt:lpstr>Wingdings 3</vt:lpstr>
      <vt:lpstr>积分</vt:lpstr>
      <vt:lpstr>Visio</vt:lpstr>
      <vt:lpstr>PowerPoint 演示文稿</vt:lpstr>
      <vt:lpstr>PowerPoint 演示文稿</vt:lpstr>
      <vt:lpstr>单元三 ABB工业机器人激光切割应用编程</vt:lpstr>
      <vt:lpstr>单元三 ABB工业机器人激光切割应用编程</vt:lpstr>
      <vt:lpstr>单元三 ABB工业机器人激光切割应用编程</vt:lpstr>
      <vt:lpstr>单元三 ABB工业机器人激光切割应用编程</vt:lpstr>
      <vt:lpstr>单元三 ABB工业机器人激光切割应用编程</vt:lpstr>
      <vt:lpstr>单元三 ABB工业机器人激光切割应用编程</vt:lpstr>
      <vt:lpstr>单元三 ABB工业机器人激光切割应用编程</vt:lpstr>
      <vt:lpstr>单元三 ABB工业机器人激光切割应用编程</vt:lpstr>
      <vt:lpstr>单元三 ABB工业机器人激光切割应用编程</vt:lpstr>
      <vt:lpstr>单元三 ABB工业机器人激光切割应用编程</vt:lpstr>
      <vt:lpstr>单元三 ABB工业机器人激光切割应用编程</vt:lpstr>
      <vt:lpstr>单元三 ABB工业机器人激光切割应用编程</vt:lpstr>
      <vt:lpstr>单元三 ABB工业机器人激光切割应用编程</vt:lpstr>
      <vt:lpstr>单元三 ABB工业机器人激光切割应用编程</vt:lpstr>
      <vt:lpstr>单元三 ABB工业机器人激光切割应用编程</vt:lpstr>
      <vt:lpstr>单元三 ABB工业机器人激光切割应用编程</vt:lpstr>
      <vt:lpstr>单元四 ABB工业机器人电机装配应用编程</vt:lpstr>
      <vt:lpstr>单元四 ABB工业机器人电机装配应用编程</vt:lpstr>
      <vt:lpstr>单元三 ABB工业机器人激光切割应用编程</vt:lpstr>
      <vt:lpstr>单元三 ABB工业机器人激光切割应用编程</vt:lpstr>
      <vt:lpstr>单元三 ABB工业机器人激光切割应用编程</vt:lpstr>
      <vt:lpstr>单元三 ABB工业机器人激光切割应用编程</vt:lpstr>
      <vt:lpstr>单元三 ABB工业机器人激光切割应用编程</vt:lpstr>
      <vt:lpstr>单元三 ABB工业机器人激光切割应用编程</vt:lpstr>
      <vt:lpstr>单元三 ABB工业机器人激光切割应用编程</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述职报告</dc:title>
  <dc:creator>第一PPT</dc:creator>
  <cp:keywords>www.1ppt.com</cp:keywords>
  <cp:lastModifiedBy>zhangah</cp:lastModifiedBy>
  <cp:revision>238</cp:revision>
  <cp:lastPrinted>2019-11-15T04:16:00Z</cp:lastPrinted>
  <dcterms:created xsi:type="dcterms:W3CDTF">2016-11-13T10:40:00Z</dcterms:created>
  <dcterms:modified xsi:type="dcterms:W3CDTF">2024-07-05T02:29:37Z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D531F706125F41F88F764CD171A90F58</vt:lpwstr>
  </property>
  <property fmtid="{D5CDD505-2E9C-101B-9397-08002B2CF9AE}" pid="3" name="KSOProductBuildVer">
    <vt:lpwstr>2052-11.1.0.10463</vt:lpwstr>
  </property>
</Properties>
</file>